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59" d="100"/>
          <a:sy n="159" d="100"/>
        </p:scale>
        <p:origin x="-120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0</Words>
  <Application>Microsoft Macintosh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</dc:creator>
  <cp:lastModifiedBy>Kamolchanok Yingneuk</cp:lastModifiedBy>
  <cp:revision>24</cp:revision>
  <dcterms:created xsi:type="dcterms:W3CDTF">2009-11-19T14:54:50Z</dcterms:created>
  <dcterms:modified xsi:type="dcterms:W3CDTF">2014-04-24T15:07:15Z</dcterms:modified>
</cp:coreProperties>
</file>