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9" r:id="rId6"/>
    <p:sldId id="257" r:id="rId7"/>
    <p:sldId id="260" r:id="rId8"/>
    <p:sldId id="258" r:id="rId9"/>
    <p:sldId id="261" r:id="rId10"/>
    <p:sldId id="262" r:id="rId11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D5CD"/>
    <a:srgbClr val="4EF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0" autoAdjust="0"/>
    <p:restoredTop sz="94660"/>
  </p:normalViewPr>
  <p:slideViewPr>
    <p:cSldViewPr snapToGrid="0">
      <p:cViewPr varScale="1">
        <p:scale>
          <a:sx n="25" d="100"/>
          <a:sy n="25" d="100"/>
        </p:scale>
        <p:origin x="120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8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4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2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2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8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3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8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F7AFF-F299-49FF-95EF-8FE825E06FDE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9AB74-8CC4-4F08-A2EC-37051D422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9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0" y="2"/>
            <a:ext cx="43891200" cy="6252092"/>
          </a:xfrm>
          <a:prstGeom prst="rect">
            <a:avLst/>
          </a:prstGeom>
          <a:solidFill>
            <a:srgbClr val="A0BE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32" name="Title 11">
            <a:extLst>
              <a:ext uri="{FF2B5EF4-FFF2-40B4-BE49-F238E27FC236}">
                <a16:creationId xmlns:a16="http://schemas.microsoft.com/office/drawing/2014/main" id="{EE7A5C51-35F0-4B71-992D-43D344D16C04}"/>
              </a:ext>
            </a:extLst>
          </p:cNvPr>
          <p:cNvSpPr txBox="1"/>
          <p:nvPr/>
        </p:nvSpPr>
        <p:spPr>
          <a:xfrm>
            <a:off x="1371600" y="644900"/>
            <a:ext cx="41148000" cy="2746935"/>
          </a:xfrm>
          <a:prstGeom prst="rect">
            <a:avLst/>
          </a:prstGeom>
        </p:spPr>
        <p:txBody>
          <a:bodyPr lIns="128016" tIns="64008" rIns="128016" bIns="64008"/>
          <a:lstStyle>
            <a:defPPr>
              <a:defRPr kern="1200" smtId="4294967295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500" b="1" dirty="0">
                <a:solidFill>
                  <a:schemeClr val="bg1"/>
                </a:solidFill>
                <a:latin typeface="Montserrat Extra Bold" panose="00000900000000000000" pitchFamily="50" charset="0"/>
              </a:rPr>
              <a:t>Enter A Title for Your Poster</a:t>
            </a: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1F3AA395-C058-4F87-B3A3-A8A8BC543EF9}"/>
              </a:ext>
            </a:extLst>
          </p:cNvPr>
          <p:cNvSpPr txBox="1"/>
          <p:nvPr/>
        </p:nvSpPr>
        <p:spPr>
          <a:xfrm>
            <a:off x="1371600" y="3630563"/>
            <a:ext cx="41148000" cy="2025170"/>
          </a:xfrm>
          <a:prstGeom prst="rect">
            <a:avLst/>
          </a:prstGeom>
        </p:spPr>
        <p:txBody>
          <a:bodyPr lIns="128016" tIns="64008" rIns="128016" bIns="64008">
            <a:spAutoFit/>
          </a:bodyPr>
          <a:lstStyle>
            <a:defPPr>
              <a:defRPr kern="1200" smtId="4294967295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>
                <a:solidFill>
                  <a:schemeClr val="bg1"/>
                </a:solidFill>
                <a:latin typeface="Domine" panose="02040503040403060204" pitchFamily="18" charset="0"/>
              </a:rPr>
              <a:t>Add Author Names and Information</a:t>
            </a:r>
          </a:p>
          <a:p>
            <a:pPr algn="ctr"/>
            <a:r>
              <a:rPr lang="en-US" sz="5600" dirty="0">
                <a:solidFill>
                  <a:schemeClr val="bg1"/>
                </a:solidFill>
                <a:latin typeface="Domine" panose="02040503040403060204" pitchFamily="18" charset="0"/>
              </a:rPr>
              <a:t>Northeast Texas Community College</a:t>
            </a:r>
          </a:p>
        </p:txBody>
      </p:sp>
      <p:sp>
        <p:nvSpPr>
          <p:cNvPr id="34" name="Rectangle: Rounded Corners 70"/>
          <p:cNvSpPr/>
          <p:nvPr/>
        </p:nvSpPr>
        <p:spPr>
          <a:xfrm>
            <a:off x="33120682" y="28467031"/>
            <a:ext cx="10058400" cy="3651292"/>
          </a:xfrm>
          <a:prstGeom prst="roundRect">
            <a:avLst>
              <a:gd name="adj" fmla="val 3948"/>
            </a:avLst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24C3B5-C740-463A-8086-222E05D55D53}"/>
              </a:ext>
            </a:extLst>
          </p:cNvPr>
          <p:cNvSpPr txBox="1"/>
          <p:nvPr/>
        </p:nvSpPr>
        <p:spPr>
          <a:xfrm>
            <a:off x="33577882" y="2977773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43F711-D47E-42B5-B443-99A2ED27753E}"/>
              </a:ext>
            </a:extLst>
          </p:cNvPr>
          <p:cNvSpPr txBox="1"/>
          <p:nvPr/>
        </p:nvSpPr>
        <p:spPr>
          <a:xfrm>
            <a:off x="33577882" y="2910982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Acknowledgements</a:t>
            </a:r>
          </a:p>
        </p:txBody>
      </p:sp>
      <p:sp>
        <p:nvSpPr>
          <p:cNvPr id="37" name="Rectangle: Rounded Corners 41"/>
          <p:cNvSpPr/>
          <p:nvPr/>
        </p:nvSpPr>
        <p:spPr>
          <a:xfrm>
            <a:off x="33120682" y="7030150"/>
            <a:ext cx="10058400" cy="10809466"/>
          </a:xfrm>
          <a:prstGeom prst="roundRect">
            <a:avLst>
              <a:gd name="adj" fmla="val 1477"/>
            </a:avLst>
          </a:prstGeom>
          <a:solidFill>
            <a:srgbClr val="A0BEC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9EBE15B-4246-47D5-A572-FC8BC1A36A14}"/>
              </a:ext>
            </a:extLst>
          </p:cNvPr>
          <p:cNvSpPr txBox="1"/>
          <p:nvPr/>
        </p:nvSpPr>
        <p:spPr>
          <a:xfrm>
            <a:off x="33577882" y="81502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6B428E8-E946-4C04-BA2E-DBE7C90A92EC}"/>
              </a:ext>
            </a:extLst>
          </p:cNvPr>
          <p:cNvSpPr txBox="1"/>
          <p:nvPr/>
        </p:nvSpPr>
        <p:spPr>
          <a:xfrm>
            <a:off x="33577882" y="748238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Conclusion</a:t>
            </a:r>
          </a:p>
        </p:txBody>
      </p:sp>
      <p:sp>
        <p:nvSpPr>
          <p:cNvPr id="40" name="Rectangle: Rounded Corners 44"/>
          <p:cNvSpPr/>
          <p:nvPr/>
        </p:nvSpPr>
        <p:spPr>
          <a:xfrm>
            <a:off x="33120682" y="18592023"/>
            <a:ext cx="10058400" cy="9122598"/>
          </a:xfrm>
          <a:prstGeom prst="roundRect">
            <a:avLst>
              <a:gd name="adj" fmla="val 1592"/>
            </a:avLst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BCCD2C-433F-478B-B18B-A4DAD100C702}"/>
              </a:ext>
            </a:extLst>
          </p:cNvPr>
          <p:cNvSpPr txBox="1"/>
          <p:nvPr/>
        </p:nvSpPr>
        <p:spPr>
          <a:xfrm>
            <a:off x="33577882" y="1970743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9F16DD-B1FB-447B-BA78-9201D1B2D897}"/>
              </a:ext>
            </a:extLst>
          </p:cNvPr>
          <p:cNvSpPr txBox="1"/>
          <p:nvPr/>
        </p:nvSpPr>
        <p:spPr>
          <a:xfrm>
            <a:off x="33577882" y="1903952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Recommendations</a:t>
            </a:r>
          </a:p>
        </p:txBody>
      </p:sp>
      <p:sp>
        <p:nvSpPr>
          <p:cNvPr id="43" name="Rectangle: Rounded Corners 38"/>
          <p:cNvSpPr/>
          <p:nvPr/>
        </p:nvSpPr>
        <p:spPr>
          <a:xfrm>
            <a:off x="712119" y="7030149"/>
            <a:ext cx="10058400" cy="10329414"/>
          </a:xfrm>
          <a:prstGeom prst="roundRect">
            <a:avLst>
              <a:gd name="adj" fmla="val 1711"/>
            </a:avLst>
          </a:prstGeom>
          <a:solidFill>
            <a:srgbClr val="A0BEC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44" name="TextBox 43"/>
          <p:cNvSpPr txBox="1"/>
          <p:nvPr/>
        </p:nvSpPr>
        <p:spPr>
          <a:xfrm>
            <a:off x="1169319" y="81502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69319" y="748238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Abstract</a:t>
            </a:r>
          </a:p>
        </p:txBody>
      </p:sp>
      <p:sp>
        <p:nvSpPr>
          <p:cNvPr id="46" name="Rectangle: Rounded Corners 42"/>
          <p:cNvSpPr/>
          <p:nvPr/>
        </p:nvSpPr>
        <p:spPr>
          <a:xfrm>
            <a:off x="712119" y="18199509"/>
            <a:ext cx="10058400" cy="13918822"/>
          </a:xfrm>
          <a:prstGeom prst="roundRect">
            <a:avLst>
              <a:gd name="adj" fmla="val 2004"/>
            </a:avLst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B320F11-3F85-4920-92E0-15D89C7AF4D2}"/>
              </a:ext>
            </a:extLst>
          </p:cNvPr>
          <p:cNvSpPr txBox="1"/>
          <p:nvPr/>
        </p:nvSpPr>
        <p:spPr>
          <a:xfrm>
            <a:off x="1169319" y="1935217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DB2E49A-CE7A-4210-AE9F-5037030C938E}"/>
              </a:ext>
            </a:extLst>
          </p:cNvPr>
          <p:cNvSpPr txBox="1"/>
          <p:nvPr/>
        </p:nvSpPr>
        <p:spPr>
          <a:xfrm>
            <a:off x="1169319" y="1868426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Introduction</a:t>
            </a:r>
          </a:p>
        </p:txBody>
      </p:sp>
      <p:sp>
        <p:nvSpPr>
          <p:cNvPr id="49" name="Rectangle: Rounded Corners 43"/>
          <p:cNvSpPr/>
          <p:nvPr/>
        </p:nvSpPr>
        <p:spPr>
          <a:xfrm>
            <a:off x="11482639" y="7062659"/>
            <a:ext cx="10058400" cy="6300982"/>
          </a:xfrm>
          <a:prstGeom prst="roundRect">
            <a:avLst>
              <a:gd name="adj" fmla="val 2700"/>
            </a:avLst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2B0A569-B3B2-4D39-9EF7-F3CC8A0EDD42}"/>
              </a:ext>
            </a:extLst>
          </p:cNvPr>
          <p:cNvSpPr txBox="1"/>
          <p:nvPr/>
        </p:nvSpPr>
        <p:spPr>
          <a:xfrm>
            <a:off x="11939839" y="81502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A3FBD3B-628E-43FF-A33F-32B15438C990}"/>
              </a:ext>
            </a:extLst>
          </p:cNvPr>
          <p:cNvSpPr txBox="1"/>
          <p:nvPr/>
        </p:nvSpPr>
        <p:spPr>
          <a:xfrm>
            <a:off x="11939839" y="748238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Materials</a:t>
            </a:r>
          </a:p>
        </p:txBody>
      </p:sp>
      <p:sp>
        <p:nvSpPr>
          <p:cNvPr id="52" name="Rectangle: Rounded Corners 39"/>
          <p:cNvSpPr/>
          <p:nvPr/>
        </p:nvSpPr>
        <p:spPr>
          <a:xfrm>
            <a:off x="11482639" y="14152625"/>
            <a:ext cx="10058400" cy="17965699"/>
          </a:xfrm>
          <a:prstGeom prst="roundRect">
            <a:avLst>
              <a:gd name="adj" fmla="val 1822"/>
            </a:avLst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9FDCEBF-DA7D-4AE0-A6BD-06A1FEAE41E1}"/>
              </a:ext>
            </a:extLst>
          </p:cNvPr>
          <p:cNvSpPr txBox="1"/>
          <p:nvPr/>
        </p:nvSpPr>
        <p:spPr>
          <a:xfrm>
            <a:off x="11939839" y="1534759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5232698-55E6-4C6D-9947-A1F5F1CCE1E0}"/>
              </a:ext>
            </a:extLst>
          </p:cNvPr>
          <p:cNvSpPr txBox="1"/>
          <p:nvPr/>
        </p:nvSpPr>
        <p:spPr>
          <a:xfrm>
            <a:off x="11939839" y="1467968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Methodology</a:t>
            </a:r>
          </a:p>
        </p:txBody>
      </p:sp>
      <p:sp>
        <p:nvSpPr>
          <p:cNvPr id="55" name="Rectangle: Rounded Corners 40"/>
          <p:cNvSpPr/>
          <p:nvPr/>
        </p:nvSpPr>
        <p:spPr>
          <a:xfrm>
            <a:off x="22311361" y="7062659"/>
            <a:ext cx="10058400" cy="25055664"/>
          </a:xfrm>
          <a:prstGeom prst="roundRect">
            <a:avLst>
              <a:gd name="adj" fmla="val 1937"/>
            </a:avLst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5C4E645-8814-452E-ABF9-94046EFDF552}"/>
              </a:ext>
            </a:extLst>
          </p:cNvPr>
          <p:cNvSpPr txBox="1"/>
          <p:nvPr/>
        </p:nvSpPr>
        <p:spPr>
          <a:xfrm>
            <a:off x="22768561" y="81502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381E656-1550-4678-91D6-50348E24F942}"/>
              </a:ext>
            </a:extLst>
          </p:cNvPr>
          <p:cNvSpPr txBox="1"/>
          <p:nvPr/>
        </p:nvSpPr>
        <p:spPr>
          <a:xfrm>
            <a:off x="22768561" y="7482385"/>
            <a:ext cx="9144000" cy="655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Results</a:t>
            </a:r>
          </a:p>
        </p:txBody>
      </p:sp>
      <p:pic>
        <p:nvPicPr>
          <p:cNvPr id="1026" name="Picture 2" descr="Image result for ntcc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5792" y="498415"/>
            <a:ext cx="5529608" cy="521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ntc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06705"/>
            <a:ext cx="10796839" cy="182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673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521F6296-A549-4F83-B5B3-AC0848E6BAEF}"/>
              </a:ext>
            </a:extLst>
          </p:cNvPr>
          <p:cNvGrpSpPr/>
          <p:nvPr/>
        </p:nvGrpSpPr>
        <p:grpSpPr>
          <a:xfrm>
            <a:off x="0" y="6028267"/>
            <a:ext cx="43891200" cy="26890132"/>
            <a:chOff x="0" y="6028267"/>
            <a:chExt cx="43891200" cy="26890132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4EF5A1D-A47F-4CE3-BE70-8A161F635104}"/>
                </a:ext>
              </a:extLst>
            </p:cNvPr>
            <p:cNvGrpSpPr/>
            <p:nvPr/>
          </p:nvGrpSpPr>
          <p:grpSpPr>
            <a:xfrm>
              <a:off x="0" y="6028267"/>
              <a:ext cx="43891200" cy="26128135"/>
              <a:chOff x="0" y="5073453"/>
              <a:chExt cx="43891200" cy="27082948"/>
            </a:xfrm>
          </p:grpSpPr>
          <p:sp>
            <p:nvSpPr>
              <p:cNvPr id="27" name="Flowchart: Document 26"/>
              <p:cNvSpPr/>
              <p:nvPr/>
            </p:nvSpPr>
            <p:spPr>
              <a:xfrm rot="10800000">
                <a:off x="3" y="5073453"/>
                <a:ext cx="43891194" cy="17841375"/>
              </a:xfrm>
              <a:prstGeom prst="flowChartDocument">
                <a:avLst/>
              </a:prstGeom>
              <a:solidFill>
                <a:srgbClr val="8CD23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endParaRPr lang="en-US"/>
              </a:p>
            </p:txBody>
          </p:sp>
          <p:sp>
            <p:nvSpPr>
              <p:cNvPr id="28" name="Flowchart: Document 27"/>
              <p:cNvSpPr/>
              <p:nvPr/>
            </p:nvSpPr>
            <p:spPr>
              <a:xfrm rot="10800000">
                <a:off x="0" y="5348902"/>
                <a:ext cx="43891200" cy="17565925"/>
              </a:xfrm>
              <a:prstGeom prst="flowChartDocument">
                <a:avLst/>
              </a:prstGeom>
              <a:solidFill>
                <a:srgbClr val="2350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endParaRPr lang="en-US"/>
              </a:p>
            </p:txBody>
          </p:sp>
          <p:sp>
            <p:nvSpPr>
              <p:cNvPr id="29" name="Flowchart: Document 70"/>
              <p:cNvSpPr/>
              <p:nvPr/>
            </p:nvSpPr>
            <p:spPr>
              <a:xfrm rot="10800000" flipH="1">
                <a:off x="0" y="5254193"/>
                <a:ext cx="43891200" cy="17672427"/>
              </a:xfrm>
              <a:custGeom>
                <a:avLst/>
                <a:gdLst>
                  <a:gd name="connsiteX0" fmla="*/ 0 w 21600"/>
                  <a:gd name="connsiteY0" fmla="*/ 0 h 21600"/>
                  <a:gd name="connsiteX1" fmla="*/ 21600 w 21600"/>
                  <a:gd name="connsiteY1" fmla="*/ 0 h 21600"/>
                  <a:gd name="connsiteX2" fmla="*/ 21600 w 21600"/>
                  <a:gd name="connsiteY2" fmla="*/ 17322 h 21600"/>
                  <a:gd name="connsiteX3" fmla="*/ 0 w 21600"/>
                  <a:gd name="connsiteY3" fmla="*/ 20172 h 21600"/>
                  <a:gd name="connsiteX4" fmla="*/ 0 w 21600"/>
                  <a:gd name="connsiteY4" fmla="*/ 0 h 21600"/>
                  <a:gd name="connsiteX0dup0" fmla="*/ 0 w 21600"/>
                  <a:gd name="connsiteY0dup0" fmla="*/ 0 h 21495"/>
                  <a:gd name="connsiteX1dup0" fmla="*/ 21600 w 21600"/>
                  <a:gd name="connsiteY1dup0" fmla="*/ 0 h 21495"/>
                  <a:gd name="connsiteX2dup0" fmla="*/ 15601 w 21600"/>
                  <a:gd name="connsiteY2dup0" fmla="*/ 18514 h 21495"/>
                  <a:gd name="connsiteX3dup0" fmla="*/ 0 w 21600"/>
                  <a:gd name="connsiteY3dup0" fmla="*/ 20172 h 21495"/>
                  <a:gd name="connsiteX4dup0" fmla="*/ 0 w 21600"/>
                  <a:gd name="connsiteY4dup0" fmla="*/ 0 h 21495"/>
                  <a:gd name="connsiteX0dup0dup1" fmla="*/ 0 w 15601"/>
                  <a:gd name="connsiteY0dup0dup1" fmla="*/ 29 h 21524"/>
                  <a:gd name="connsiteX1dup0dup1" fmla="*/ 15591 w 15601"/>
                  <a:gd name="connsiteY1dup0dup1" fmla="*/ 0 h 21524"/>
                  <a:gd name="connsiteX2dup0dup1" fmla="*/ 15601 w 15601"/>
                  <a:gd name="connsiteY2dup0dup1" fmla="*/ 18543 h 21524"/>
                  <a:gd name="connsiteX3dup0dup1" fmla="*/ 0 w 15601"/>
                  <a:gd name="connsiteY3dup0dup1" fmla="*/ 20201 h 21524"/>
                  <a:gd name="connsiteX4dup0dup1" fmla="*/ 0 w 15601"/>
                  <a:gd name="connsiteY4dup0dup1" fmla="*/ 29 h 21524"/>
                  <a:gd name="connsiteX0dup0dup1dup2" fmla="*/ 0 w 15601"/>
                  <a:gd name="connsiteY0dup0dup1dup2" fmla="*/ 29 h 21278"/>
                  <a:gd name="connsiteX1dup0dup1dup2" fmla="*/ 15591 w 15601"/>
                  <a:gd name="connsiteY1dup0dup1dup2" fmla="*/ 0 h 21278"/>
                  <a:gd name="connsiteX2dup0dup1dup2" fmla="*/ 15601 w 15601"/>
                  <a:gd name="connsiteY2dup0dup1dup2" fmla="*/ 18543 h 21278"/>
                  <a:gd name="connsiteX3dup0dup1dup2" fmla="*/ 0 w 15601"/>
                  <a:gd name="connsiteY3dup0dup1dup2" fmla="*/ 20201 h 21278"/>
                  <a:gd name="connsiteX4dup0dup1dup2" fmla="*/ 0 w 15601"/>
                  <a:gd name="connsiteY4dup0dup1dup2" fmla="*/ 29 h 21278"/>
                  <a:gd name="connsiteX0dup0dup1dup2dup3" fmla="*/ 0 w 15601"/>
                  <a:gd name="connsiteY0dup0dup1dup2dup3" fmla="*/ 29 h 21156"/>
                  <a:gd name="connsiteX1dup0dup1dup2dup3" fmla="*/ 15591 w 15601"/>
                  <a:gd name="connsiteY1dup0dup1dup2dup3" fmla="*/ 0 h 21156"/>
                  <a:gd name="connsiteX2dup0dup1dup2dup3" fmla="*/ 15601 w 15601"/>
                  <a:gd name="connsiteY2dup0dup1dup2dup3" fmla="*/ 18543 h 21156"/>
                  <a:gd name="connsiteX3dup0dup1dup2dup3" fmla="*/ 0 w 15601"/>
                  <a:gd name="connsiteY3dup0dup1dup2dup3" fmla="*/ 20201 h 21156"/>
                  <a:gd name="connsiteX4dup0dup1dup2dup3" fmla="*/ 0 w 15601"/>
                  <a:gd name="connsiteY4dup0dup1dup2dup3" fmla="*/ 29 h 21156"/>
                  <a:gd name="connsiteX0dup0dup1dup2dup3dup4" fmla="*/ 0 w 15601"/>
                  <a:gd name="connsiteY0dup0dup1dup2dup3dup4" fmla="*/ 29 h 21172"/>
                  <a:gd name="connsiteX1dup0dup1dup2dup3dup4" fmla="*/ 15591 w 15601"/>
                  <a:gd name="connsiteY1dup0dup1dup2dup3dup4" fmla="*/ 0 h 21172"/>
                  <a:gd name="connsiteX2dup0dup1dup2dup3dup4" fmla="*/ 15601 w 15601"/>
                  <a:gd name="connsiteY2dup0dup1dup2dup3dup4" fmla="*/ 18543 h 21172"/>
                  <a:gd name="connsiteX3dup0dup1dup2dup3dup4" fmla="*/ 0 w 15601"/>
                  <a:gd name="connsiteY3dup0dup1dup2dup3dup4" fmla="*/ 20201 h 21172"/>
                  <a:gd name="connsiteX4dup0dup1dup2dup3dup4" fmla="*/ 0 w 15601"/>
                  <a:gd name="connsiteY4dup0dup1dup2dup3dup4" fmla="*/ 29 h 21172"/>
                  <a:gd name="connsiteX0dup0dup1dup2dup3dup4dup5" fmla="*/ 0 w 15601"/>
                  <a:gd name="connsiteY0dup0dup1dup2dup3dup4dup5" fmla="*/ 29 h 21294"/>
                  <a:gd name="connsiteX1dup0dup1dup2dup3dup4dup5" fmla="*/ 15591 w 15601"/>
                  <a:gd name="connsiteY1dup0dup1dup2dup3dup4dup5" fmla="*/ 0 h 21294"/>
                  <a:gd name="connsiteX2dup0dup1dup2dup3dup4dup5" fmla="*/ 15601 w 15601"/>
                  <a:gd name="connsiteY2dup0dup1dup2dup3dup4dup5" fmla="*/ 18543 h 21294"/>
                  <a:gd name="connsiteX3dup0dup1dup2dup3dup4dup5" fmla="*/ 0 w 15601"/>
                  <a:gd name="connsiteY3dup0dup1dup2dup3dup4dup5" fmla="*/ 20201 h 21294"/>
                  <a:gd name="connsiteX4dup0dup1dup2dup3dup4dup5" fmla="*/ 0 w 15601"/>
                  <a:gd name="connsiteY4dup0dup1dup2dup3dup4dup5" fmla="*/ 29 h 21294"/>
                  <a:gd name="connsiteX0dup0dup1dup2dup3dup4dup5dup6" fmla="*/ 0 w 15601"/>
                  <a:gd name="connsiteY0dup0dup1dup2dup3dup4dup5dup6" fmla="*/ 29 h 21270"/>
                  <a:gd name="connsiteX1dup0dup1dup2dup3dup4dup5dup6" fmla="*/ 15591 w 15601"/>
                  <a:gd name="connsiteY1dup0dup1dup2dup3dup4dup5dup6" fmla="*/ 0 h 21270"/>
                  <a:gd name="connsiteX2dup0dup1dup2dup3dup4dup5dup6" fmla="*/ 15601 w 15601"/>
                  <a:gd name="connsiteY2dup0dup1dup2dup3dup4dup5dup6" fmla="*/ 18543 h 21270"/>
                  <a:gd name="connsiteX3dup0dup1dup2dup3dup4dup5dup6" fmla="*/ 0 w 15601"/>
                  <a:gd name="connsiteY3dup0dup1dup2dup3dup4dup5dup6" fmla="*/ 20201 h 21270"/>
                  <a:gd name="connsiteX4dup0dup1dup2dup3dup4dup5dup6" fmla="*/ 0 w 15601"/>
                  <a:gd name="connsiteY4dup0dup1dup2dup3dup4dup5dup6" fmla="*/ 29 h 21270"/>
                  <a:gd name="connsiteX0dup0dup1dup2dup3dup4dup5dup6dup7" fmla="*/ 0 w 15601"/>
                  <a:gd name="connsiteY0dup0dup1dup2dup3dup4dup5dup6dup7" fmla="*/ 29 h 21322"/>
                  <a:gd name="connsiteX1dup0dup1dup2dup3dup4dup5dup6dup7" fmla="*/ 15591 w 15601"/>
                  <a:gd name="connsiteY1dup0dup1dup2dup3dup4dup5dup6dup7" fmla="*/ 0 h 21322"/>
                  <a:gd name="connsiteX2dup0dup1dup2dup3dup4dup5dup6dup7" fmla="*/ 15601 w 15601"/>
                  <a:gd name="connsiteY2dup0dup1dup2dup3dup4dup5dup6dup7" fmla="*/ 18863 h 21322"/>
                  <a:gd name="connsiteX3dup0dup1dup2dup3dup4dup5dup6dup7" fmla="*/ 0 w 15601"/>
                  <a:gd name="connsiteY3dup0dup1dup2dup3dup4dup5dup6dup7" fmla="*/ 20201 h 21322"/>
                  <a:gd name="connsiteX4dup0dup1dup2dup3dup4dup5dup6dup7" fmla="*/ 0 w 15601"/>
                  <a:gd name="connsiteY4dup0dup1dup2dup3dup4dup5dup6dup7" fmla="*/ 29 h 21322"/>
                  <a:gd name="connsiteX0dup0dup1dup2dup3dup4dup5dup6dup7dup8" fmla="*/ 0 w 15601"/>
                  <a:gd name="connsiteY0dup0dup1dup2dup3dup4dup5dup6dup7dup8" fmla="*/ 29 h 21347"/>
                  <a:gd name="connsiteX1dup0dup1dup2dup3dup4dup5dup6dup7dup8" fmla="*/ 15591 w 15601"/>
                  <a:gd name="connsiteY1dup0dup1dup2dup3dup4dup5dup6dup7dup8" fmla="*/ 0 h 21347"/>
                  <a:gd name="connsiteX2dup0dup1dup2dup3dup4dup5dup6dup7dup8" fmla="*/ 15601 w 15601"/>
                  <a:gd name="connsiteY2dup0dup1dup2dup3dup4dup5dup6dup7dup8" fmla="*/ 18863 h 21347"/>
                  <a:gd name="connsiteX3dup0dup1dup2dup3dup4dup5dup6dup7dup8" fmla="*/ 0 w 15601"/>
                  <a:gd name="connsiteY3dup0dup1dup2dup3dup4dup5dup6dup7dup8" fmla="*/ 20201 h 21347"/>
                  <a:gd name="connsiteX4dup0dup1dup2dup3dup4dup5dup6dup7dup8" fmla="*/ 0 w 15601"/>
                  <a:gd name="connsiteY4dup0dup1dup2dup3dup4dup5dup6dup7dup8" fmla="*/ 29 h 21347"/>
                  <a:gd name="connsiteX0dup0dup1dup2dup3dup4dup5dup6dup7dup8dup9" fmla="*/ 0 w 15601"/>
                  <a:gd name="connsiteY0dup0dup1dup2dup3dup4dup5dup6dup7dup8dup9" fmla="*/ 29 h 21222"/>
                  <a:gd name="connsiteX1dup0dup1dup2dup3dup4dup5dup6dup7dup8dup9" fmla="*/ 15591 w 15601"/>
                  <a:gd name="connsiteY1dup0dup1dup2dup3dup4dup5dup6dup7dup8dup9" fmla="*/ 0 h 21222"/>
                  <a:gd name="connsiteX2dup0dup1dup2dup3dup4dup5dup6dup7dup8dup9" fmla="*/ 15601 w 15601"/>
                  <a:gd name="connsiteY2dup0dup1dup2dup3dup4dup5dup6dup7dup8dup9" fmla="*/ 18863 h 21222"/>
                  <a:gd name="connsiteX3dup0dup1dup2dup3dup4dup5dup6dup7dup8dup9" fmla="*/ 0 w 15601"/>
                  <a:gd name="connsiteY3dup0dup1dup2dup3dup4dup5dup6dup7dup8dup9" fmla="*/ 20201 h 21222"/>
                  <a:gd name="connsiteX4dup0dup1dup2dup3dup4dup5dup6dup7dup8dup9" fmla="*/ 0 w 15601"/>
                  <a:gd name="connsiteY4dup0dup1dup2dup3dup4dup5dup6dup7dup8dup9" fmla="*/ 29 h 21222"/>
                  <a:gd name="connsiteX0dup0dup1dup2dup3dup4dup5dup6dup7dup8dup9dup10" fmla="*/ 0 w 15601"/>
                  <a:gd name="connsiteY0dup0dup1dup2dup3dup4dup5dup6dup7dup8dup9dup10" fmla="*/ 29 h 21210"/>
                  <a:gd name="connsiteX1dup0dup1dup2dup3dup4dup5dup6dup7dup8dup9dup10" fmla="*/ 15591 w 15601"/>
                  <a:gd name="connsiteY1dup0dup1dup2dup3dup4dup5dup6dup7dup8dup9dup10" fmla="*/ 0 h 21210"/>
                  <a:gd name="connsiteX2dup0dup1dup2dup3dup4dup5dup6dup7dup8dup9dup10" fmla="*/ 15601 w 15601"/>
                  <a:gd name="connsiteY2dup0dup1dup2dup3dup4dup5dup6dup7dup8dup9dup10" fmla="*/ 18863 h 21210"/>
                  <a:gd name="connsiteX3dup0dup1dup2dup3dup4dup5dup6dup7dup8dup9dup10" fmla="*/ 0 w 15601"/>
                  <a:gd name="connsiteY3dup0dup1dup2dup3dup4dup5dup6dup7dup8dup9dup10" fmla="*/ 20201 h 21210"/>
                  <a:gd name="connsiteX4dup0dup1dup2dup3dup4dup5dup6dup7dup8dup9dup10" fmla="*/ 0 w 15601"/>
                  <a:gd name="connsiteY4dup0dup1dup2dup3dup4dup5dup6dup7dup8dup9dup10" fmla="*/ 29 h 21210"/>
                  <a:gd name="connsiteX0dup0dup1dup2dup3dup4dup5dup6dup7dup8dup9dup10dup11" fmla="*/ 0 w 15601"/>
                  <a:gd name="connsiteY0dup0dup1dup2dup3dup4dup5dup6dup7dup8dup9dup10dup11" fmla="*/ 29 h 21275"/>
                  <a:gd name="connsiteX1dup0dup1dup2dup3dup4dup5dup6dup7dup8dup9dup10dup11" fmla="*/ 15591 w 15601"/>
                  <a:gd name="connsiteY1dup0dup1dup2dup3dup4dup5dup6dup7dup8dup9dup10dup11" fmla="*/ 0 h 21275"/>
                  <a:gd name="connsiteX2dup0dup1dup2dup3dup4dup5dup6dup7dup8dup9dup10dup11" fmla="*/ 15601 w 15601"/>
                  <a:gd name="connsiteY2dup0dup1dup2dup3dup4dup5dup6dup7dup8dup9dup10dup11" fmla="*/ 19241 h 21275"/>
                  <a:gd name="connsiteX3dup0dup1dup2dup3dup4dup5dup6dup7dup8dup9dup10dup11" fmla="*/ 0 w 15601"/>
                  <a:gd name="connsiteY3dup0dup1dup2dup3dup4dup5dup6dup7dup8dup9dup10dup11" fmla="*/ 20201 h 21275"/>
                  <a:gd name="connsiteX4dup0dup1dup2dup3dup4dup5dup6dup7dup8dup9dup10dup11" fmla="*/ 0 w 15601"/>
                  <a:gd name="connsiteY4dup0dup1dup2dup3dup4dup5dup6dup7dup8dup9dup10dup11" fmla="*/ 29 h 21275"/>
                  <a:gd name="connsiteX0dup0dup1dup2dup3dup4dup5dup6dup7dup8dup9dup10dup11dup12" fmla="*/ 0 w 15601"/>
                  <a:gd name="connsiteY0dup0dup1dup2dup3dup4dup5dup6dup7dup8dup9dup10dup11dup12" fmla="*/ 29 h 21467"/>
                  <a:gd name="connsiteX1dup0dup1dup2dup3dup4dup5dup6dup7dup8dup9dup10dup11dup12" fmla="*/ 15591 w 15601"/>
                  <a:gd name="connsiteY1dup0dup1dup2dup3dup4dup5dup6dup7dup8dup9dup10dup11dup12" fmla="*/ 0 h 21467"/>
                  <a:gd name="connsiteX2dup0dup1dup2dup3dup4dup5dup6dup7dup8dup9dup10dup11dup12" fmla="*/ 15601 w 15601"/>
                  <a:gd name="connsiteY2dup0dup1dup2dup3dup4dup5dup6dup7dup8dup9dup10dup11dup12" fmla="*/ 19241 h 21467"/>
                  <a:gd name="connsiteX3dup0dup1dup2dup3dup4dup5dup6dup7dup8dup9dup10dup11dup12" fmla="*/ 0 w 15601"/>
                  <a:gd name="connsiteY3dup0dup1dup2dup3dup4dup5dup6dup7dup8dup9dup10dup11dup12" fmla="*/ 20434 h 21467"/>
                  <a:gd name="connsiteX4dup0dup1dup2dup3dup4dup5dup6dup7dup8dup9dup10dup11dup12" fmla="*/ 0 w 15601"/>
                  <a:gd name="connsiteY4dup0dup1dup2dup3dup4dup5dup6dup7dup8dup9dup10dup11dup12" fmla="*/ 29 h 21467"/>
                  <a:gd name="connsiteX0dup0dup1dup2dup3dup4dup5dup6dup7dup8dup9dup10dup11dup12dup13" fmla="*/ 0 w 15601"/>
                  <a:gd name="connsiteY0dup0dup1dup2dup3dup4dup5dup6dup7dup8dup9dup10dup11dup12dup13" fmla="*/ 29 h 21343"/>
                  <a:gd name="connsiteX1dup0dup1dup2dup3dup4dup5dup6dup7dup8dup9dup10dup11dup12dup13" fmla="*/ 15591 w 15601"/>
                  <a:gd name="connsiteY1dup0dup1dup2dup3dup4dup5dup6dup7dup8dup9dup10dup11dup12dup13" fmla="*/ 0 h 21343"/>
                  <a:gd name="connsiteX2dup0dup1dup2dup3dup4dup5dup6dup7dup8dup9dup10dup11dup12dup13" fmla="*/ 15601 w 15601"/>
                  <a:gd name="connsiteY2dup0dup1dup2dup3dup4dup5dup6dup7dup8dup9dup10dup11dup12dup13" fmla="*/ 19241 h 21343"/>
                  <a:gd name="connsiteX3dup0dup1dup2dup3dup4dup5dup6dup7dup8dup9dup10dup11dup12dup13" fmla="*/ 0 w 15601"/>
                  <a:gd name="connsiteY3dup0dup1dup2dup3dup4dup5dup6dup7dup8dup9dup10dup11dup12dup13" fmla="*/ 20434 h 21343"/>
                  <a:gd name="connsiteX4dup0dup1dup2dup3dup4dup5dup6dup7dup8dup9dup10dup11dup12dup13" fmla="*/ 0 w 15601"/>
                  <a:gd name="connsiteY4dup0dup1dup2dup3dup4dup5dup6dup7dup8dup9dup10dup11dup12dup13" fmla="*/ 29 h 21343"/>
                  <a:gd name="connsiteX0dup0dup1dup2dup3dup4dup5dup6dup7dup8dup9dup10dup11dup12dup13dup14" fmla="*/ 0 w 15601"/>
                  <a:gd name="connsiteY0dup0dup1dup2dup3dup4dup5dup6dup7dup8dup9dup10dup11dup12dup13dup14" fmla="*/ 29 h 21351"/>
                  <a:gd name="connsiteX1dup0dup1dup2dup3dup4dup5dup6dup7dup8dup9dup10dup11dup12dup13dup14" fmla="*/ 15591 w 15601"/>
                  <a:gd name="connsiteY1dup0dup1dup2dup3dup4dup5dup6dup7dup8dup9dup10dup11dup12dup13dup14" fmla="*/ 0 h 21351"/>
                  <a:gd name="connsiteX2dup0dup1dup2dup3dup4dup5dup6dup7dup8dup9dup10dup11dup12dup13dup14" fmla="*/ 15601 w 15601"/>
                  <a:gd name="connsiteY2dup0dup1dup2dup3dup4dup5dup6dup7dup8dup9dup10dup11dup12dup13dup14" fmla="*/ 19241 h 21351"/>
                  <a:gd name="connsiteX3dup0dup1dup2dup3dup4dup5dup6dup7dup8dup9dup10dup11dup12dup13dup14" fmla="*/ 0 w 15601"/>
                  <a:gd name="connsiteY3dup0dup1dup2dup3dup4dup5dup6dup7dup8dup9dup10dup11dup12dup13dup14" fmla="*/ 20434 h 21351"/>
                  <a:gd name="connsiteX4dup0dup1dup2dup3dup4dup5dup6dup7dup8dup9dup10dup11dup12dup13dup14" fmla="*/ 0 w 15601"/>
                  <a:gd name="connsiteY4dup0dup1dup2dup3dup4dup5dup6dup7dup8dup9dup10dup11dup12dup13dup14" fmla="*/ 29 h 21351"/>
                </a:gdLst>
                <a:ahLst/>
                <a:cxnLst>
                  <a:cxn ang="0">
                    <a:pos x="connsiteX0dup0dup1dup2dup3dup4dup5dup6dup7dup8dup9dup10dup11dup12dup13dup14" y="connsiteY0dup0dup1dup2dup3dup4dup5dup6dup7dup8dup9dup10dup11dup12dup13dup14"/>
                  </a:cxn>
                  <a:cxn ang="0">
                    <a:pos x="connsiteX1dup0dup1dup2dup3dup4dup5dup6dup7dup8dup9dup10dup11dup12dup13dup14" y="connsiteY1dup0dup1dup2dup3dup4dup5dup6dup7dup8dup9dup10dup11dup12dup13dup14"/>
                  </a:cxn>
                  <a:cxn ang="0">
                    <a:pos x="connsiteX2dup0dup1dup2dup3dup4dup5dup6dup7dup8dup9dup10dup11dup12dup13dup14" y="connsiteY2dup0dup1dup2dup3dup4dup5dup6dup7dup8dup9dup10dup11dup12dup13dup14"/>
                  </a:cxn>
                  <a:cxn ang="0">
                    <a:pos x="connsiteX3dup0dup1dup2dup3dup4dup5dup6dup7dup8dup9dup10dup11dup12dup13dup14" y="connsiteY3dup0dup1dup2dup3dup4dup5dup6dup7dup8dup9dup10dup11dup12dup13dup14"/>
                  </a:cxn>
                  <a:cxn ang="0">
                    <a:pos x="connsiteX4dup0dup1dup2dup3dup4dup5dup6dup7dup8dup9dup10dup11dup12dup13dup14" y="connsiteY4dup0dup1dup2dup3dup4dup5dup6dup7dup8dup9dup10dup11dup12dup13dup14"/>
                  </a:cxn>
                </a:cxnLst>
                <a:rect l="l" t="t" r="r" b="b"/>
                <a:pathLst>
                  <a:path w="15601" h="21351">
                    <a:moveTo>
                      <a:pt x="0" y="29"/>
                    </a:moveTo>
                    <a:lnTo>
                      <a:pt x="15591" y="0"/>
                    </a:lnTo>
                    <a:cubicBezTo>
                      <a:pt x="15591" y="5774"/>
                      <a:pt x="15601" y="13467"/>
                      <a:pt x="15601" y="19241"/>
                    </a:cubicBezTo>
                    <a:cubicBezTo>
                      <a:pt x="10638" y="19328"/>
                      <a:pt x="7602" y="23020"/>
                      <a:pt x="0" y="20434"/>
                    </a:cubicBez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2350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r>
                  <a:rPr lang="en-US"/>
                  <a:t> </a:t>
                </a:r>
              </a:p>
            </p:txBody>
          </p:sp>
          <p:sp>
            <p:nvSpPr>
              <p:cNvPr id="30" name="Flowchart: Document 70"/>
              <p:cNvSpPr/>
              <p:nvPr/>
            </p:nvSpPr>
            <p:spPr>
              <a:xfrm rot="10800000" flipH="1">
                <a:off x="1" y="5399821"/>
                <a:ext cx="43891200" cy="26756581"/>
              </a:xfrm>
              <a:custGeom>
                <a:avLst/>
                <a:gdLst>
                  <a:gd name="connsiteX0" fmla="*/ 0 w 21600"/>
                  <a:gd name="connsiteY0" fmla="*/ 0 h 21600"/>
                  <a:gd name="connsiteX1" fmla="*/ 21600 w 21600"/>
                  <a:gd name="connsiteY1" fmla="*/ 0 h 21600"/>
                  <a:gd name="connsiteX2" fmla="*/ 21600 w 21600"/>
                  <a:gd name="connsiteY2" fmla="*/ 17322 h 21600"/>
                  <a:gd name="connsiteX3" fmla="*/ 0 w 21600"/>
                  <a:gd name="connsiteY3" fmla="*/ 20172 h 21600"/>
                  <a:gd name="connsiteX4" fmla="*/ 0 w 21600"/>
                  <a:gd name="connsiteY4" fmla="*/ 0 h 21600"/>
                  <a:gd name="connsiteX0dup0" fmla="*/ 0 w 21600"/>
                  <a:gd name="connsiteY0dup0" fmla="*/ 0 h 21495"/>
                  <a:gd name="connsiteX1dup0" fmla="*/ 21600 w 21600"/>
                  <a:gd name="connsiteY1dup0" fmla="*/ 0 h 21495"/>
                  <a:gd name="connsiteX2dup0" fmla="*/ 15601 w 21600"/>
                  <a:gd name="connsiteY2dup0" fmla="*/ 18514 h 21495"/>
                  <a:gd name="connsiteX3dup0" fmla="*/ 0 w 21600"/>
                  <a:gd name="connsiteY3dup0" fmla="*/ 20172 h 21495"/>
                  <a:gd name="connsiteX4dup0" fmla="*/ 0 w 21600"/>
                  <a:gd name="connsiteY4dup0" fmla="*/ 0 h 21495"/>
                  <a:gd name="connsiteX0dup0dup1" fmla="*/ 0 w 15601"/>
                  <a:gd name="connsiteY0dup0dup1" fmla="*/ 29 h 21524"/>
                  <a:gd name="connsiteX1dup0dup1" fmla="*/ 15591 w 15601"/>
                  <a:gd name="connsiteY1dup0dup1" fmla="*/ 0 h 21524"/>
                  <a:gd name="connsiteX2dup0dup1" fmla="*/ 15601 w 15601"/>
                  <a:gd name="connsiteY2dup0dup1" fmla="*/ 18543 h 21524"/>
                  <a:gd name="connsiteX3dup0dup1" fmla="*/ 0 w 15601"/>
                  <a:gd name="connsiteY3dup0dup1" fmla="*/ 20201 h 21524"/>
                  <a:gd name="connsiteX4dup0dup1" fmla="*/ 0 w 15601"/>
                  <a:gd name="connsiteY4dup0dup1" fmla="*/ 29 h 21524"/>
                  <a:gd name="connsiteX0dup0dup1dup2" fmla="*/ 0 w 15601"/>
                  <a:gd name="connsiteY0dup0dup1dup2" fmla="*/ 29 h 21278"/>
                  <a:gd name="connsiteX1dup0dup1dup2" fmla="*/ 15591 w 15601"/>
                  <a:gd name="connsiteY1dup0dup1dup2" fmla="*/ 0 h 21278"/>
                  <a:gd name="connsiteX2dup0dup1dup2" fmla="*/ 15601 w 15601"/>
                  <a:gd name="connsiteY2dup0dup1dup2" fmla="*/ 18543 h 21278"/>
                  <a:gd name="connsiteX3dup0dup1dup2" fmla="*/ 0 w 15601"/>
                  <a:gd name="connsiteY3dup0dup1dup2" fmla="*/ 20201 h 21278"/>
                  <a:gd name="connsiteX4dup0dup1dup2" fmla="*/ 0 w 15601"/>
                  <a:gd name="connsiteY4dup0dup1dup2" fmla="*/ 29 h 21278"/>
                  <a:gd name="connsiteX0dup0dup1dup2dup3" fmla="*/ 0 w 15601"/>
                  <a:gd name="connsiteY0dup0dup1dup2dup3" fmla="*/ 29 h 21156"/>
                  <a:gd name="connsiteX1dup0dup1dup2dup3" fmla="*/ 15591 w 15601"/>
                  <a:gd name="connsiteY1dup0dup1dup2dup3" fmla="*/ 0 h 21156"/>
                  <a:gd name="connsiteX2dup0dup1dup2dup3" fmla="*/ 15601 w 15601"/>
                  <a:gd name="connsiteY2dup0dup1dup2dup3" fmla="*/ 18543 h 21156"/>
                  <a:gd name="connsiteX3dup0dup1dup2dup3" fmla="*/ 0 w 15601"/>
                  <a:gd name="connsiteY3dup0dup1dup2dup3" fmla="*/ 20201 h 21156"/>
                  <a:gd name="connsiteX4dup0dup1dup2dup3" fmla="*/ 0 w 15601"/>
                  <a:gd name="connsiteY4dup0dup1dup2dup3" fmla="*/ 29 h 21156"/>
                  <a:gd name="connsiteX0dup0dup1dup2dup3dup4" fmla="*/ 0 w 15601"/>
                  <a:gd name="connsiteY0dup0dup1dup2dup3dup4" fmla="*/ 29 h 21172"/>
                  <a:gd name="connsiteX1dup0dup1dup2dup3dup4" fmla="*/ 15591 w 15601"/>
                  <a:gd name="connsiteY1dup0dup1dup2dup3dup4" fmla="*/ 0 h 21172"/>
                  <a:gd name="connsiteX2dup0dup1dup2dup3dup4" fmla="*/ 15601 w 15601"/>
                  <a:gd name="connsiteY2dup0dup1dup2dup3dup4" fmla="*/ 18543 h 21172"/>
                  <a:gd name="connsiteX3dup0dup1dup2dup3dup4" fmla="*/ 0 w 15601"/>
                  <a:gd name="connsiteY3dup0dup1dup2dup3dup4" fmla="*/ 20201 h 21172"/>
                  <a:gd name="connsiteX4dup0dup1dup2dup3dup4" fmla="*/ 0 w 15601"/>
                  <a:gd name="connsiteY4dup0dup1dup2dup3dup4" fmla="*/ 29 h 21172"/>
                  <a:gd name="connsiteX0dup0dup1dup2dup3dup4dup5" fmla="*/ 0 w 15601"/>
                  <a:gd name="connsiteY0dup0dup1dup2dup3dup4dup5" fmla="*/ 29 h 21294"/>
                  <a:gd name="connsiteX1dup0dup1dup2dup3dup4dup5" fmla="*/ 15591 w 15601"/>
                  <a:gd name="connsiteY1dup0dup1dup2dup3dup4dup5" fmla="*/ 0 h 21294"/>
                  <a:gd name="connsiteX2dup0dup1dup2dup3dup4dup5" fmla="*/ 15601 w 15601"/>
                  <a:gd name="connsiteY2dup0dup1dup2dup3dup4dup5" fmla="*/ 18543 h 21294"/>
                  <a:gd name="connsiteX3dup0dup1dup2dup3dup4dup5" fmla="*/ 0 w 15601"/>
                  <a:gd name="connsiteY3dup0dup1dup2dup3dup4dup5" fmla="*/ 20201 h 21294"/>
                  <a:gd name="connsiteX4dup0dup1dup2dup3dup4dup5" fmla="*/ 0 w 15601"/>
                  <a:gd name="connsiteY4dup0dup1dup2dup3dup4dup5" fmla="*/ 29 h 21294"/>
                  <a:gd name="connsiteX0dup0dup1dup2dup3dup4dup5dup6" fmla="*/ 0 w 15601"/>
                  <a:gd name="connsiteY0dup0dup1dup2dup3dup4dup5dup6" fmla="*/ 29 h 21270"/>
                  <a:gd name="connsiteX1dup0dup1dup2dup3dup4dup5dup6" fmla="*/ 15591 w 15601"/>
                  <a:gd name="connsiteY1dup0dup1dup2dup3dup4dup5dup6" fmla="*/ 0 h 21270"/>
                  <a:gd name="connsiteX2dup0dup1dup2dup3dup4dup5dup6" fmla="*/ 15601 w 15601"/>
                  <a:gd name="connsiteY2dup0dup1dup2dup3dup4dup5dup6" fmla="*/ 18543 h 21270"/>
                  <a:gd name="connsiteX3dup0dup1dup2dup3dup4dup5dup6" fmla="*/ 0 w 15601"/>
                  <a:gd name="connsiteY3dup0dup1dup2dup3dup4dup5dup6" fmla="*/ 20201 h 21270"/>
                  <a:gd name="connsiteX4dup0dup1dup2dup3dup4dup5dup6" fmla="*/ 0 w 15601"/>
                  <a:gd name="connsiteY4dup0dup1dup2dup3dup4dup5dup6" fmla="*/ 29 h 21270"/>
                  <a:gd name="connsiteX0dup0dup1dup2dup3dup4dup5dup6dup7" fmla="*/ 0 w 15601"/>
                  <a:gd name="connsiteY0dup0dup1dup2dup3dup4dup5dup6dup7" fmla="*/ 29 h 21322"/>
                  <a:gd name="connsiteX1dup0dup1dup2dup3dup4dup5dup6dup7" fmla="*/ 15591 w 15601"/>
                  <a:gd name="connsiteY1dup0dup1dup2dup3dup4dup5dup6dup7" fmla="*/ 0 h 21322"/>
                  <a:gd name="connsiteX2dup0dup1dup2dup3dup4dup5dup6dup7" fmla="*/ 15601 w 15601"/>
                  <a:gd name="connsiteY2dup0dup1dup2dup3dup4dup5dup6dup7" fmla="*/ 18863 h 21322"/>
                  <a:gd name="connsiteX3dup0dup1dup2dup3dup4dup5dup6dup7" fmla="*/ 0 w 15601"/>
                  <a:gd name="connsiteY3dup0dup1dup2dup3dup4dup5dup6dup7" fmla="*/ 20201 h 21322"/>
                  <a:gd name="connsiteX4dup0dup1dup2dup3dup4dup5dup6dup7" fmla="*/ 0 w 15601"/>
                  <a:gd name="connsiteY4dup0dup1dup2dup3dup4dup5dup6dup7" fmla="*/ 29 h 21322"/>
                  <a:gd name="connsiteX0dup0dup1dup2dup3dup4dup5dup6dup7dup8" fmla="*/ 0 w 15601"/>
                  <a:gd name="connsiteY0dup0dup1dup2dup3dup4dup5dup6dup7dup8" fmla="*/ 29 h 21347"/>
                  <a:gd name="connsiteX1dup0dup1dup2dup3dup4dup5dup6dup7dup8" fmla="*/ 15591 w 15601"/>
                  <a:gd name="connsiteY1dup0dup1dup2dup3dup4dup5dup6dup7dup8" fmla="*/ 0 h 21347"/>
                  <a:gd name="connsiteX2dup0dup1dup2dup3dup4dup5dup6dup7dup8" fmla="*/ 15601 w 15601"/>
                  <a:gd name="connsiteY2dup0dup1dup2dup3dup4dup5dup6dup7dup8" fmla="*/ 18863 h 21347"/>
                  <a:gd name="connsiteX3dup0dup1dup2dup3dup4dup5dup6dup7dup8" fmla="*/ 0 w 15601"/>
                  <a:gd name="connsiteY3dup0dup1dup2dup3dup4dup5dup6dup7dup8" fmla="*/ 20201 h 21347"/>
                  <a:gd name="connsiteX4dup0dup1dup2dup3dup4dup5dup6dup7dup8" fmla="*/ 0 w 15601"/>
                  <a:gd name="connsiteY4dup0dup1dup2dup3dup4dup5dup6dup7dup8" fmla="*/ 29 h 21347"/>
                  <a:gd name="connsiteX0dup0dup1dup2dup3dup4dup5dup6dup7dup8dup9" fmla="*/ 0 w 15601"/>
                  <a:gd name="connsiteY0dup0dup1dup2dup3dup4dup5dup6dup7dup8dup9" fmla="*/ 29 h 21222"/>
                  <a:gd name="connsiteX1dup0dup1dup2dup3dup4dup5dup6dup7dup8dup9" fmla="*/ 15591 w 15601"/>
                  <a:gd name="connsiteY1dup0dup1dup2dup3dup4dup5dup6dup7dup8dup9" fmla="*/ 0 h 21222"/>
                  <a:gd name="connsiteX2dup0dup1dup2dup3dup4dup5dup6dup7dup8dup9" fmla="*/ 15601 w 15601"/>
                  <a:gd name="connsiteY2dup0dup1dup2dup3dup4dup5dup6dup7dup8dup9" fmla="*/ 18863 h 21222"/>
                  <a:gd name="connsiteX3dup0dup1dup2dup3dup4dup5dup6dup7dup8dup9" fmla="*/ 0 w 15601"/>
                  <a:gd name="connsiteY3dup0dup1dup2dup3dup4dup5dup6dup7dup8dup9" fmla="*/ 20201 h 21222"/>
                  <a:gd name="connsiteX4dup0dup1dup2dup3dup4dup5dup6dup7dup8dup9" fmla="*/ 0 w 15601"/>
                  <a:gd name="connsiteY4dup0dup1dup2dup3dup4dup5dup6dup7dup8dup9" fmla="*/ 29 h 21222"/>
                  <a:gd name="connsiteX0dup0dup1dup2dup3dup4dup5dup6dup7dup8dup9dup10" fmla="*/ 0 w 15601"/>
                  <a:gd name="connsiteY0dup0dup1dup2dup3dup4dup5dup6dup7dup8dup9dup10" fmla="*/ 29 h 21210"/>
                  <a:gd name="connsiteX1dup0dup1dup2dup3dup4dup5dup6dup7dup8dup9dup10" fmla="*/ 15591 w 15601"/>
                  <a:gd name="connsiteY1dup0dup1dup2dup3dup4dup5dup6dup7dup8dup9dup10" fmla="*/ 0 h 21210"/>
                  <a:gd name="connsiteX2dup0dup1dup2dup3dup4dup5dup6dup7dup8dup9dup10" fmla="*/ 15601 w 15601"/>
                  <a:gd name="connsiteY2dup0dup1dup2dup3dup4dup5dup6dup7dup8dup9dup10" fmla="*/ 18863 h 21210"/>
                  <a:gd name="connsiteX3dup0dup1dup2dup3dup4dup5dup6dup7dup8dup9dup10" fmla="*/ 0 w 15601"/>
                  <a:gd name="connsiteY3dup0dup1dup2dup3dup4dup5dup6dup7dup8dup9dup10" fmla="*/ 20201 h 21210"/>
                  <a:gd name="connsiteX4dup0dup1dup2dup3dup4dup5dup6dup7dup8dup9dup10" fmla="*/ 0 w 15601"/>
                  <a:gd name="connsiteY4dup0dup1dup2dup3dup4dup5dup6dup7dup8dup9dup10" fmla="*/ 29 h 21210"/>
                  <a:gd name="connsiteX0dup0dup1dup2dup3dup4dup5dup6dup7dup8dup9dup10dup11" fmla="*/ 0 w 15601"/>
                  <a:gd name="connsiteY0dup0dup1dup2dup3dup4dup5dup6dup7dup8dup9dup10dup11" fmla="*/ 29 h 21275"/>
                  <a:gd name="connsiteX1dup0dup1dup2dup3dup4dup5dup6dup7dup8dup9dup10dup11" fmla="*/ 15591 w 15601"/>
                  <a:gd name="connsiteY1dup0dup1dup2dup3dup4dup5dup6dup7dup8dup9dup10dup11" fmla="*/ 0 h 21275"/>
                  <a:gd name="connsiteX2dup0dup1dup2dup3dup4dup5dup6dup7dup8dup9dup10dup11" fmla="*/ 15601 w 15601"/>
                  <a:gd name="connsiteY2dup0dup1dup2dup3dup4dup5dup6dup7dup8dup9dup10dup11" fmla="*/ 19241 h 21275"/>
                  <a:gd name="connsiteX3dup0dup1dup2dup3dup4dup5dup6dup7dup8dup9dup10dup11" fmla="*/ 0 w 15601"/>
                  <a:gd name="connsiteY3dup0dup1dup2dup3dup4dup5dup6dup7dup8dup9dup10dup11" fmla="*/ 20201 h 21275"/>
                  <a:gd name="connsiteX4dup0dup1dup2dup3dup4dup5dup6dup7dup8dup9dup10dup11" fmla="*/ 0 w 15601"/>
                  <a:gd name="connsiteY4dup0dup1dup2dup3dup4dup5dup6dup7dup8dup9dup10dup11" fmla="*/ 29 h 21275"/>
                  <a:gd name="connsiteX0dup0dup1dup2dup3dup4dup5dup6dup7dup8dup9dup10dup11dup12" fmla="*/ 0 w 15601"/>
                  <a:gd name="connsiteY0dup0dup1dup2dup3dup4dup5dup6dup7dup8dup9dup10dup11dup12" fmla="*/ 29 h 21467"/>
                  <a:gd name="connsiteX1dup0dup1dup2dup3dup4dup5dup6dup7dup8dup9dup10dup11dup12" fmla="*/ 15591 w 15601"/>
                  <a:gd name="connsiteY1dup0dup1dup2dup3dup4dup5dup6dup7dup8dup9dup10dup11dup12" fmla="*/ 0 h 21467"/>
                  <a:gd name="connsiteX2dup0dup1dup2dup3dup4dup5dup6dup7dup8dup9dup10dup11dup12" fmla="*/ 15601 w 15601"/>
                  <a:gd name="connsiteY2dup0dup1dup2dup3dup4dup5dup6dup7dup8dup9dup10dup11dup12" fmla="*/ 19241 h 21467"/>
                  <a:gd name="connsiteX3dup0dup1dup2dup3dup4dup5dup6dup7dup8dup9dup10dup11dup12" fmla="*/ 0 w 15601"/>
                  <a:gd name="connsiteY3dup0dup1dup2dup3dup4dup5dup6dup7dup8dup9dup10dup11dup12" fmla="*/ 20434 h 21467"/>
                  <a:gd name="connsiteX4dup0dup1dup2dup3dup4dup5dup6dup7dup8dup9dup10dup11dup12" fmla="*/ 0 w 15601"/>
                  <a:gd name="connsiteY4dup0dup1dup2dup3dup4dup5dup6dup7dup8dup9dup10dup11dup12" fmla="*/ 29 h 21467"/>
                  <a:gd name="connsiteX0dup0dup1dup2dup3dup4dup5dup6dup7dup8dup9dup10dup11dup12dup13" fmla="*/ 0 w 15601"/>
                  <a:gd name="connsiteY0dup0dup1dup2dup3dup4dup5dup6dup7dup8dup9dup10dup11dup12dup13" fmla="*/ 29 h 21343"/>
                  <a:gd name="connsiteX1dup0dup1dup2dup3dup4dup5dup6dup7dup8dup9dup10dup11dup12dup13" fmla="*/ 15591 w 15601"/>
                  <a:gd name="connsiteY1dup0dup1dup2dup3dup4dup5dup6dup7dup8dup9dup10dup11dup12dup13" fmla="*/ 0 h 21343"/>
                  <a:gd name="connsiteX2dup0dup1dup2dup3dup4dup5dup6dup7dup8dup9dup10dup11dup12dup13" fmla="*/ 15601 w 15601"/>
                  <a:gd name="connsiteY2dup0dup1dup2dup3dup4dup5dup6dup7dup8dup9dup10dup11dup12dup13" fmla="*/ 19241 h 21343"/>
                  <a:gd name="connsiteX3dup0dup1dup2dup3dup4dup5dup6dup7dup8dup9dup10dup11dup12dup13" fmla="*/ 0 w 15601"/>
                  <a:gd name="connsiteY3dup0dup1dup2dup3dup4dup5dup6dup7dup8dup9dup10dup11dup12dup13" fmla="*/ 20434 h 21343"/>
                  <a:gd name="connsiteX4dup0dup1dup2dup3dup4dup5dup6dup7dup8dup9dup10dup11dup12dup13" fmla="*/ 0 w 15601"/>
                  <a:gd name="connsiteY4dup0dup1dup2dup3dup4dup5dup6dup7dup8dup9dup10dup11dup12dup13" fmla="*/ 29 h 21343"/>
                  <a:gd name="connsiteX0dup0dup1dup2dup3dup4dup5dup6dup7dup8dup9dup10dup11dup12dup13dup14" fmla="*/ 0 w 15601"/>
                  <a:gd name="connsiteY0dup0dup1dup2dup3dup4dup5dup6dup7dup8dup9dup10dup11dup12dup13dup14" fmla="*/ 29 h 21351"/>
                  <a:gd name="connsiteX1dup0dup1dup2dup3dup4dup5dup6dup7dup8dup9dup10dup11dup12dup13dup14" fmla="*/ 15591 w 15601"/>
                  <a:gd name="connsiteY1dup0dup1dup2dup3dup4dup5dup6dup7dup8dup9dup10dup11dup12dup13dup14" fmla="*/ 0 h 21351"/>
                  <a:gd name="connsiteX2dup0dup1dup2dup3dup4dup5dup6dup7dup8dup9dup10dup11dup12dup13dup14" fmla="*/ 15601 w 15601"/>
                  <a:gd name="connsiteY2dup0dup1dup2dup3dup4dup5dup6dup7dup8dup9dup10dup11dup12dup13dup14" fmla="*/ 19241 h 21351"/>
                  <a:gd name="connsiteX3dup0dup1dup2dup3dup4dup5dup6dup7dup8dup9dup10dup11dup12dup13dup14" fmla="*/ 0 w 15601"/>
                  <a:gd name="connsiteY3dup0dup1dup2dup3dup4dup5dup6dup7dup8dup9dup10dup11dup12dup13dup14" fmla="*/ 20434 h 21351"/>
                  <a:gd name="connsiteX4dup0dup1dup2dup3dup4dup5dup6dup7dup8dup9dup10dup11dup12dup13dup14" fmla="*/ 0 w 15601"/>
                  <a:gd name="connsiteY4dup0dup1dup2dup3dup4dup5dup6dup7dup8dup9dup10dup11dup12dup13dup14" fmla="*/ 29 h 21351"/>
                </a:gdLst>
                <a:ahLst/>
                <a:cxnLst>
                  <a:cxn ang="0">
                    <a:pos x="connsiteX0dup0dup1dup2dup3dup4dup5dup6dup7dup8dup9dup10dup11dup12dup13dup14" y="connsiteY0dup0dup1dup2dup3dup4dup5dup6dup7dup8dup9dup10dup11dup12dup13dup14"/>
                  </a:cxn>
                  <a:cxn ang="0">
                    <a:pos x="connsiteX1dup0dup1dup2dup3dup4dup5dup6dup7dup8dup9dup10dup11dup12dup13dup14" y="connsiteY1dup0dup1dup2dup3dup4dup5dup6dup7dup8dup9dup10dup11dup12dup13dup14"/>
                  </a:cxn>
                  <a:cxn ang="0">
                    <a:pos x="connsiteX2dup0dup1dup2dup3dup4dup5dup6dup7dup8dup9dup10dup11dup12dup13dup14" y="connsiteY2dup0dup1dup2dup3dup4dup5dup6dup7dup8dup9dup10dup11dup12dup13dup14"/>
                  </a:cxn>
                  <a:cxn ang="0">
                    <a:pos x="connsiteX3dup0dup1dup2dup3dup4dup5dup6dup7dup8dup9dup10dup11dup12dup13dup14" y="connsiteY3dup0dup1dup2dup3dup4dup5dup6dup7dup8dup9dup10dup11dup12dup13dup14"/>
                  </a:cxn>
                  <a:cxn ang="0">
                    <a:pos x="connsiteX4dup0dup1dup2dup3dup4dup5dup6dup7dup8dup9dup10dup11dup12dup13dup14" y="connsiteY4dup0dup1dup2dup3dup4dup5dup6dup7dup8dup9dup10dup11dup12dup13dup14"/>
                  </a:cxn>
                </a:cxnLst>
                <a:rect l="l" t="t" r="r" b="b"/>
                <a:pathLst>
                  <a:path w="15601" h="21351">
                    <a:moveTo>
                      <a:pt x="0" y="29"/>
                    </a:moveTo>
                    <a:lnTo>
                      <a:pt x="15591" y="0"/>
                    </a:lnTo>
                    <a:cubicBezTo>
                      <a:pt x="15591" y="5774"/>
                      <a:pt x="15601" y="13467"/>
                      <a:pt x="15601" y="19241"/>
                    </a:cubicBezTo>
                    <a:cubicBezTo>
                      <a:pt x="10638" y="19328"/>
                      <a:pt x="7602" y="23020"/>
                      <a:pt x="0" y="20434"/>
                    </a:cubicBezTo>
                    <a:lnTo>
                      <a:pt x="0" y="2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100000">
                    <a:srgbClr val="D1F2F7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r>
                  <a:rPr lang="en-US"/>
                  <a:t> </a:t>
                </a:r>
              </a:p>
            </p:txBody>
          </p:sp>
        </p:grpSp>
        <p:sp>
          <p:nvSpPr>
            <p:cNvPr id="25" name="Rectangle 24"/>
            <p:cNvSpPr/>
            <p:nvPr/>
          </p:nvSpPr>
          <p:spPr>
            <a:xfrm>
              <a:off x="0" y="32156400"/>
              <a:ext cx="43891200" cy="762000"/>
            </a:xfrm>
            <a:prstGeom prst="rect">
              <a:avLst/>
            </a:prstGeom>
            <a:solidFill>
              <a:srgbClr val="235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 smtId="4294967295"/>
              </a:defPPr>
            </a:lstStyle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0" y="32079943"/>
              <a:ext cx="43891200" cy="0"/>
            </a:xfrm>
            <a:prstGeom prst="line">
              <a:avLst/>
            </a:prstGeom>
            <a:ln w="254000">
              <a:solidFill>
                <a:srgbClr val="8CD2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771386" y="10196687"/>
            <a:ext cx="9601200" cy="873301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Libre Baskerville" panose="02000000000000000000" pitchFamily="2" charset="0"/>
              </a:rPr>
              <a:t>Introduction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B2C25681-95AF-45D0-852E-DC3E00E2FDFE}"/>
              </a:ext>
            </a:extLst>
          </p:cNvPr>
          <p:cNvSpPr txBox="1"/>
          <p:nvPr/>
        </p:nvSpPr>
        <p:spPr>
          <a:xfrm>
            <a:off x="3657600" y="838457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8500" dirty="0">
                <a:solidFill>
                  <a:srgbClr val="235078"/>
                </a:solidFill>
                <a:latin typeface="Libre Baskerville" panose="02000000000000000000" pitchFamily="2" charset="0"/>
              </a:rPr>
              <a:t>Scientific Poster Template </a:t>
            </a:r>
          </a:p>
          <a:p>
            <a:pPr algn="ctr" defTabSz="3761086">
              <a:spcBef>
                <a:spcPct val="20000"/>
              </a:spcBef>
              <a:defRPr/>
            </a:pPr>
            <a:r>
              <a:rPr lang="en-US" sz="8500" dirty="0">
                <a:solidFill>
                  <a:srgbClr val="235078"/>
                </a:solidFill>
                <a:latin typeface="Libre Baskerville" panose="02000000000000000000" pitchFamily="2" charset="0"/>
              </a:rPr>
              <a:t>Enter A Title And Add Logos To Your Poster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EF872E11-D0DF-4446-BE76-A398B88E9B44}"/>
              </a:ext>
            </a:extLst>
          </p:cNvPr>
          <p:cNvSpPr txBox="1"/>
          <p:nvPr/>
        </p:nvSpPr>
        <p:spPr>
          <a:xfrm>
            <a:off x="3657600" y="3921087"/>
            <a:ext cx="36576000" cy="293003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5600">
                <a:solidFill>
                  <a:srgbClr val="235078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5600">
                <a:solidFill>
                  <a:srgbClr val="235078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Include University or Department Names if Needed</a:t>
            </a:r>
          </a:p>
          <a:p>
            <a:pPr algn="ctr">
              <a:defRPr/>
            </a:pPr>
            <a:endParaRPr lang="en-US" sz="5600">
              <a:solidFill>
                <a:srgbClr val="235078"/>
              </a:solidFill>
              <a:latin typeface="Montserrat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34" name="Rectangle 10">
            <a:extLst>
              <a:ext uri="{FF2B5EF4-FFF2-40B4-BE49-F238E27FC236}">
                <a16:creationId xmlns:a16="http://schemas.microsoft.com/office/drawing/2014/main" id="{10661D15-FEEC-48A3-BE53-98D164F2C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04" y="10196687"/>
            <a:ext cx="20713588" cy="873301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Libre Baskerville" panose="02000000000000000000" pitchFamily="2" charset="0"/>
              </a:rPr>
              <a:t>Methodology</a:t>
            </a:r>
          </a:p>
        </p:txBody>
      </p:sp>
      <p:sp>
        <p:nvSpPr>
          <p:cNvPr id="35" name="Rectangle 10">
            <a:extLst>
              <a:ext uri="{FF2B5EF4-FFF2-40B4-BE49-F238E27FC236}">
                <a16:creationId xmlns:a16="http://schemas.microsoft.com/office/drawing/2014/main" id="{0BB0DEBB-643A-495C-9A00-84ACC65F1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8611" y="10196687"/>
            <a:ext cx="9601200" cy="873301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Libre Baskerville" panose="02000000000000000000" pitchFamily="2" charset="0"/>
              </a:rPr>
              <a:t>Results</a:t>
            </a:r>
          </a:p>
        </p:txBody>
      </p:sp>
      <p:sp>
        <p:nvSpPr>
          <p:cNvPr id="36" name="TextBox 19">
            <a:extLst>
              <a:ext uri="{FF2B5EF4-FFF2-40B4-BE49-F238E27FC236}">
                <a16:creationId xmlns:a16="http://schemas.microsoft.com/office/drawing/2014/main" id="{FD3D0ACE-DC7E-450B-BD49-B7A44641E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86" y="8175477"/>
            <a:ext cx="25780181" cy="46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sz="24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7" name="Rectangle 10">
            <a:extLst>
              <a:ext uri="{FF2B5EF4-FFF2-40B4-BE49-F238E27FC236}">
                <a16:creationId xmlns:a16="http://schemas.microsoft.com/office/drawing/2014/main" id="{E62CA47B-6D2F-458C-98CC-19C397FB8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386" y="7421747"/>
            <a:ext cx="9601200" cy="873301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defTabSz="4702588">
              <a:defRPr/>
            </a:pPr>
            <a:r>
              <a:rPr lang="en-US" sz="3600" b="1">
                <a:solidFill>
                  <a:srgbClr val="1482A5"/>
                </a:solidFill>
                <a:latin typeface="Libre Baskerville" panose="02000000000000000000" pitchFamily="2" charset="0"/>
              </a:rPr>
              <a:t>Abstract</a:t>
            </a:r>
          </a:p>
        </p:txBody>
      </p:sp>
      <p:sp>
        <p:nvSpPr>
          <p:cNvPr id="38" name="Rectangle 10">
            <a:extLst>
              <a:ext uri="{FF2B5EF4-FFF2-40B4-BE49-F238E27FC236}">
                <a16:creationId xmlns:a16="http://schemas.microsoft.com/office/drawing/2014/main" id="{1BD94FDB-190B-4638-89EC-A656D1270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386" y="23048367"/>
            <a:ext cx="9601200" cy="873301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Libre Baskerville" panose="02000000000000000000" pitchFamily="2" charset="0"/>
              </a:rPr>
              <a:t>Materials</a:t>
            </a:r>
          </a:p>
        </p:txBody>
      </p:sp>
      <p:sp>
        <p:nvSpPr>
          <p:cNvPr id="39" name="Rectangle 10">
            <a:extLst>
              <a:ext uri="{FF2B5EF4-FFF2-40B4-BE49-F238E27FC236}">
                <a16:creationId xmlns:a16="http://schemas.microsoft.com/office/drawing/2014/main" id="{C5373E80-5BA7-4273-832B-6C4F5740A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8611" y="22136959"/>
            <a:ext cx="9601200" cy="873301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Libre Baskerville" panose="02000000000000000000" pitchFamily="2" charset="0"/>
              </a:rPr>
              <a:t>Conclusion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D27E454-6E74-438E-B6CD-F623F47990B5}"/>
              </a:ext>
            </a:extLst>
          </p:cNvPr>
          <p:cNvSpPr txBox="1"/>
          <p:nvPr/>
        </p:nvSpPr>
        <p:spPr>
          <a:xfrm>
            <a:off x="771386" y="11267881"/>
            <a:ext cx="9857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BD7720-E258-450C-97C8-212EC4244F55}"/>
              </a:ext>
            </a:extLst>
          </p:cNvPr>
          <p:cNvSpPr txBox="1"/>
          <p:nvPr/>
        </p:nvSpPr>
        <p:spPr>
          <a:xfrm>
            <a:off x="767990" y="24142671"/>
            <a:ext cx="9857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2" name="Text Box 6">
            <a:extLst>
              <a:ext uri="{FF2B5EF4-FFF2-40B4-BE49-F238E27FC236}">
                <a16:creationId xmlns:a16="http://schemas.microsoft.com/office/drawing/2014/main" id="{786A1CE5-26F5-4365-A6A8-5A9298D43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79286" y="11261612"/>
            <a:ext cx="100584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24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3" name="Text Box 6">
            <a:extLst>
              <a:ext uri="{FF2B5EF4-FFF2-40B4-BE49-F238E27FC236}">
                <a16:creationId xmlns:a16="http://schemas.microsoft.com/office/drawing/2014/main" id="{F0CED6AC-A82D-4E7E-8DE1-9DE68E175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3515" y="11261612"/>
            <a:ext cx="100584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24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98FE72F-E77A-4480-B8D1-D34F20784276}"/>
              </a:ext>
            </a:extLst>
          </p:cNvPr>
          <p:cNvSpPr txBox="1"/>
          <p:nvPr/>
        </p:nvSpPr>
        <p:spPr>
          <a:xfrm>
            <a:off x="33549791" y="11254649"/>
            <a:ext cx="9857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95B8920-2EE7-4FFC-B20D-4A97E28B3E9A}"/>
              </a:ext>
            </a:extLst>
          </p:cNvPr>
          <p:cNvSpPr txBox="1"/>
          <p:nvPr/>
        </p:nvSpPr>
        <p:spPr>
          <a:xfrm>
            <a:off x="33536173" y="23345615"/>
            <a:ext cx="9857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</p:spTree>
    <p:extLst>
      <p:ext uri="{BB962C8B-B14F-4D97-AF65-F5344CB8AC3E}">
        <p14:creationId xmlns:p14="http://schemas.microsoft.com/office/powerpoint/2010/main" val="70837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5D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 noChangeArrowheads="1"/>
          </p:cNvSpPr>
          <p:nvPr/>
        </p:nvSpPr>
        <p:spPr bwMode="auto">
          <a:xfrm>
            <a:off x="-2458" y="609601"/>
            <a:ext cx="43893659" cy="6168557"/>
          </a:xfrm>
          <a:prstGeom prst="rect">
            <a:avLst/>
          </a:prstGeom>
          <a:solidFill>
            <a:srgbClr val="028260"/>
          </a:solidFill>
          <a:ln w="60325" cap="flat">
            <a:noFill/>
            <a:miter lim="800000"/>
          </a:ln>
        </p:spPr>
        <p:txBody>
          <a:bodyPr vert="horz" wrap="square" lIns="376203" tIns="188102" rIns="376203" bIns="188102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2pPr>
            <a:lvl3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3pPr>
            <a:lvl4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4pPr>
            <a:lvl5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5pPr>
            <a:lvl6pPr marL="4572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6pPr>
            <a:lvl7pPr marL="9144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7pPr>
            <a:lvl8pPr marL="13716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8pPr>
            <a:lvl9pPr marL="18288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9pPr>
          </a:lstStyle>
          <a:p>
            <a:pPr eaLnBrk="1" hangingPunct="1"/>
            <a:endParaRPr lang="en-US" sz="4800" i="1">
              <a:solidFill>
                <a:schemeClr val="bg1"/>
              </a:solidFill>
              <a:latin typeface="Lucida Grande" pitchFamily="2" charset="0"/>
            </a:endParaRP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EE7A5C51-35F0-4B71-992D-43D344D16C04}"/>
              </a:ext>
            </a:extLst>
          </p:cNvPr>
          <p:cNvSpPr txBox="1"/>
          <p:nvPr/>
        </p:nvSpPr>
        <p:spPr>
          <a:xfrm>
            <a:off x="1371600" y="1348462"/>
            <a:ext cx="41148000" cy="2746935"/>
          </a:xfrm>
          <a:prstGeom prst="rect">
            <a:avLst/>
          </a:prstGeom>
        </p:spPr>
        <p:txBody>
          <a:bodyPr lIns="128016" tIns="64008" rIns="128016" bIns="64008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500" b="1" dirty="0">
                <a:solidFill>
                  <a:schemeClr val="bg1"/>
                </a:solidFill>
                <a:latin typeface="Amaranth" panose="02000503050000020004" pitchFamily="2" charset="0"/>
              </a:rPr>
              <a:t>Scientific Poster Template</a:t>
            </a:r>
            <a:br>
              <a:rPr lang="en-US" sz="8500" b="1" dirty="0">
                <a:solidFill>
                  <a:schemeClr val="bg1"/>
                </a:solidFill>
                <a:latin typeface="Amaranth" panose="02000503050000020004" pitchFamily="2" charset="0"/>
              </a:rPr>
            </a:br>
            <a:r>
              <a:rPr lang="en-US" sz="8500" b="1" dirty="0">
                <a:solidFill>
                  <a:schemeClr val="bg1"/>
                </a:solidFill>
                <a:latin typeface="Amaranth" panose="02000503050000020004" pitchFamily="2" charset="0"/>
              </a:rPr>
              <a:t>Enter A Title And Add Logos To Your Poster</a:t>
            </a:r>
          </a:p>
        </p:txBody>
      </p:sp>
      <p:sp>
        <p:nvSpPr>
          <p:cNvPr id="4" name="Text Placeholder 16">
            <a:extLst>
              <a:ext uri="{FF2B5EF4-FFF2-40B4-BE49-F238E27FC236}">
                <a16:creationId xmlns:a16="http://schemas.microsoft.com/office/drawing/2014/main" id="{1F3AA395-C058-4F87-B3A3-A8A8BC543EF9}"/>
              </a:ext>
            </a:extLst>
          </p:cNvPr>
          <p:cNvSpPr txBox="1"/>
          <p:nvPr/>
        </p:nvSpPr>
        <p:spPr>
          <a:xfrm>
            <a:off x="1371600" y="4451806"/>
            <a:ext cx="41148000" cy="1852815"/>
          </a:xfrm>
          <a:prstGeom prst="rect">
            <a:avLst/>
          </a:prstGeom>
        </p:spPr>
        <p:txBody>
          <a:bodyPr lIns="128016" tIns="64008" rIns="128016" bIns="64008">
            <a:spAutoFit/>
          </a:bodyPr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>
                <a:solidFill>
                  <a:schemeClr val="bg1"/>
                </a:solidFill>
                <a:latin typeface="Titillium Web" panose="00000500000000000000" pitchFamily="2" charset="0"/>
              </a:rPr>
              <a:t>Add Author Names and Information</a:t>
            </a:r>
          </a:p>
          <a:p>
            <a:pPr algn="ctr"/>
            <a:r>
              <a:rPr lang="en-US" sz="5600">
                <a:solidFill>
                  <a:schemeClr val="bg1"/>
                </a:solidFill>
                <a:latin typeface="Titillium Web" panose="00000500000000000000" pitchFamily="2" charset="0"/>
              </a:rPr>
              <a:t>Include University or Department Names if Needed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4D4BC5-5256-4C2E-B3FB-87EA69B63AF3}"/>
              </a:ext>
            </a:extLst>
          </p:cNvPr>
          <p:cNvSpPr/>
          <p:nvPr/>
        </p:nvSpPr>
        <p:spPr>
          <a:xfrm>
            <a:off x="671912" y="7513379"/>
            <a:ext cx="10058400" cy="97493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600">
              <a:effectLst/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831EE1-8866-4A3E-8CAB-8624A11FF145}"/>
              </a:ext>
            </a:extLst>
          </p:cNvPr>
          <p:cNvSpPr/>
          <p:nvPr/>
        </p:nvSpPr>
        <p:spPr>
          <a:xfrm>
            <a:off x="11499932" y="7513379"/>
            <a:ext cx="10058400" cy="24694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600">
              <a:effectLst/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26A6A3-D6D2-4951-8B04-EF51015D25DB}"/>
              </a:ext>
            </a:extLst>
          </p:cNvPr>
          <p:cNvSpPr/>
          <p:nvPr/>
        </p:nvSpPr>
        <p:spPr>
          <a:xfrm>
            <a:off x="22327952" y="7513379"/>
            <a:ext cx="10058400" cy="24694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600">
              <a:effectLst/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BFD724-D51D-4DD6-A93A-40ABEA405C90}"/>
              </a:ext>
            </a:extLst>
          </p:cNvPr>
          <p:cNvSpPr/>
          <p:nvPr/>
        </p:nvSpPr>
        <p:spPr>
          <a:xfrm>
            <a:off x="33155973" y="7517019"/>
            <a:ext cx="10058400" cy="17628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600">
              <a:effectLst/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6036AE-C83F-4AC9-800C-C6574727635F}"/>
              </a:ext>
            </a:extLst>
          </p:cNvPr>
          <p:cNvSpPr/>
          <p:nvPr/>
        </p:nvSpPr>
        <p:spPr>
          <a:xfrm>
            <a:off x="671912" y="18449947"/>
            <a:ext cx="10058400" cy="13758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600">
              <a:effectLst/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D5CB20-8752-4D75-A601-0EEB3443D27F}"/>
              </a:ext>
            </a:extLst>
          </p:cNvPr>
          <p:cNvSpPr/>
          <p:nvPr/>
        </p:nvSpPr>
        <p:spPr>
          <a:xfrm>
            <a:off x="33158429" y="25936994"/>
            <a:ext cx="10058400" cy="6257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600">
              <a:effectLst/>
              <a:latin typeface="+mj-lt"/>
            </a:endParaRP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B4F3D693-DA0F-454D-94C0-CEAA07C14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4573" y="27139714"/>
            <a:ext cx="9601200" cy="46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>
                <a:effectLst/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0CB69E3-DCF6-4C97-BC9B-A1E688223F12}"/>
              </a:ext>
            </a:extLst>
          </p:cNvPr>
          <p:cNvGrpSpPr/>
          <p:nvPr/>
        </p:nvGrpSpPr>
        <p:grpSpPr>
          <a:xfrm>
            <a:off x="671912" y="7517019"/>
            <a:ext cx="10058400" cy="856942"/>
            <a:chOff x="577891" y="6844384"/>
            <a:chExt cx="10248900" cy="85694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EDA12B6-07B5-44F9-8F8B-E1BE66469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891" y="6844386"/>
              <a:ext cx="10248900" cy="856940"/>
            </a:xfrm>
            <a:prstGeom prst="rect">
              <a:avLst/>
            </a:prstGeom>
            <a:solidFill>
              <a:srgbClr val="03AD80"/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r>
                <a:rPr lang="en-US" sz="3600">
                  <a:solidFill>
                    <a:schemeClr val="bg1"/>
                  </a:solidFill>
                  <a:effectLst/>
                  <a:latin typeface="Amaranth" panose="02000503050000020004" pitchFamily="2" charset="0"/>
                </a:rPr>
                <a:t>Abstract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7709006-6CB9-435B-A2BC-02804C248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6000" y="6844384"/>
              <a:ext cx="918333" cy="856940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endParaRPr lang="en-US" sz="3600">
                <a:solidFill>
                  <a:schemeClr val="bg1"/>
                </a:solidFill>
                <a:effectLst/>
                <a:latin typeface="Amaranth" panose="02000503050000020004" pitchFamily="2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4319A59-8422-415C-8E87-E63783616F86}"/>
              </a:ext>
            </a:extLst>
          </p:cNvPr>
          <p:cNvGrpSpPr/>
          <p:nvPr/>
        </p:nvGrpSpPr>
        <p:grpSpPr>
          <a:xfrm>
            <a:off x="671912" y="18016401"/>
            <a:ext cx="10058400" cy="856940"/>
            <a:chOff x="577891" y="18075345"/>
            <a:chExt cx="10248900" cy="85694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C463412-CC68-4A0F-AE72-68EF99EB2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891" y="18075345"/>
              <a:ext cx="10248900" cy="856940"/>
            </a:xfrm>
            <a:prstGeom prst="rect">
              <a:avLst/>
            </a:prstGeom>
            <a:solidFill>
              <a:srgbClr val="03AD80"/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r>
                <a:rPr lang="en-US" sz="3600">
                  <a:solidFill>
                    <a:schemeClr val="bg1"/>
                  </a:solidFill>
                  <a:effectLst/>
                  <a:latin typeface="Amaranth" panose="02000503050000020004" pitchFamily="2" charset="0"/>
                </a:rPr>
                <a:t>Introduction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2DBFD36-502B-49ED-ACA9-D472DD640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6000" y="18075345"/>
              <a:ext cx="918333" cy="856940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endParaRPr lang="en-US" sz="3600" b="1"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F9B3C55-6F91-4B4F-8E4B-F34CCF707594}"/>
              </a:ext>
            </a:extLst>
          </p:cNvPr>
          <p:cNvGrpSpPr/>
          <p:nvPr/>
        </p:nvGrpSpPr>
        <p:grpSpPr>
          <a:xfrm>
            <a:off x="11499932" y="7517019"/>
            <a:ext cx="10058400" cy="856942"/>
            <a:chOff x="11405911" y="6844384"/>
            <a:chExt cx="10248900" cy="85694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68B6862-5CC5-4906-AC03-EA9661AD1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5911" y="6844386"/>
              <a:ext cx="10248900" cy="856940"/>
            </a:xfrm>
            <a:prstGeom prst="rect">
              <a:avLst/>
            </a:prstGeom>
            <a:solidFill>
              <a:srgbClr val="03AD80"/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r>
                <a:rPr lang="en-US" sz="3600">
                  <a:solidFill>
                    <a:schemeClr val="bg1"/>
                  </a:solidFill>
                  <a:effectLst/>
                  <a:latin typeface="Amaranth" panose="02000503050000020004" pitchFamily="2" charset="0"/>
                </a:rPr>
                <a:t>Methodology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0ECA15B-D57A-4C67-9B14-717A27179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35249" y="6844384"/>
              <a:ext cx="918333" cy="856940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endParaRPr lang="en-US" sz="3600" b="1"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FE51DEE-2779-4243-9997-943271344DE1}"/>
              </a:ext>
            </a:extLst>
          </p:cNvPr>
          <p:cNvGrpSpPr/>
          <p:nvPr/>
        </p:nvGrpSpPr>
        <p:grpSpPr>
          <a:xfrm>
            <a:off x="22327952" y="7517019"/>
            <a:ext cx="10058400" cy="856942"/>
            <a:chOff x="22233931" y="6844384"/>
            <a:chExt cx="10248900" cy="856942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D96BB99-3F6E-4E73-BA6B-A122D83B1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33931" y="6844386"/>
              <a:ext cx="10248900" cy="856940"/>
            </a:xfrm>
            <a:prstGeom prst="rect">
              <a:avLst/>
            </a:prstGeom>
            <a:solidFill>
              <a:srgbClr val="03AD80"/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r>
                <a:rPr lang="en-US" sz="3600">
                  <a:solidFill>
                    <a:schemeClr val="bg1"/>
                  </a:solidFill>
                  <a:effectLst/>
                  <a:latin typeface="Amaranth" panose="02000503050000020004" pitchFamily="2" charset="0"/>
                </a:rPr>
                <a:t>Results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FDFC62C-7DBC-4918-BD7E-6F82B8268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64498" y="6844384"/>
              <a:ext cx="918333" cy="856940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endParaRPr lang="en-US" sz="3600" b="1"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612FF66-216D-4C55-B19B-0FC36109F154}"/>
              </a:ext>
            </a:extLst>
          </p:cNvPr>
          <p:cNvGrpSpPr/>
          <p:nvPr/>
        </p:nvGrpSpPr>
        <p:grpSpPr>
          <a:xfrm>
            <a:off x="33155973" y="7513379"/>
            <a:ext cx="10058400" cy="856940"/>
            <a:chOff x="33061951" y="6840744"/>
            <a:chExt cx="10248900" cy="8569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BE282AE-183A-4D49-B152-23A5A101B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61951" y="6840744"/>
              <a:ext cx="10248900" cy="856940"/>
            </a:xfrm>
            <a:prstGeom prst="rect">
              <a:avLst/>
            </a:prstGeom>
            <a:solidFill>
              <a:srgbClr val="03AD80"/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r>
                <a:rPr lang="en-US" sz="3600">
                  <a:solidFill>
                    <a:schemeClr val="bg1"/>
                  </a:solidFill>
                  <a:effectLst/>
                  <a:latin typeface="Amaranth" panose="02000503050000020004" pitchFamily="2" charset="0"/>
                </a:rPr>
                <a:t>Conclusion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2B128EB-2DA8-44BC-A200-793469645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92519" y="6840744"/>
              <a:ext cx="918333" cy="856940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endParaRPr lang="en-US" sz="3600">
                <a:solidFill>
                  <a:schemeClr val="bg1"/>
                </a:solidFill>
                <a:effectLst/>
                <a:latin typeface="Amaranth" panose="02000503050000020004" pitchFamily="2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3CB2D51-0CFB-4547-9E7E-2EBEE98CC73F}"/>
              </a:ext>
            </a:extLst>
          </p:cNvPr>
          <p:cNvGrpSpPr/>
          <p:nvPr/>
        </p:nvGrpSpPr>
        <p:grpSpPr>
          <a:xfrm>
            <a:off x="33158429" y="25933350"/>
            <a:ext cx="10058400" cy="860582"/>
            <a:chOff x="33064410" y="18071703"/>
            <a:chExt cx="10248900" cy="86058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EDC1F28-88BB-4DAD-9112-B4904B4A7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64410" y="18075345"/>
              <a:ext cx="10248900" cy="856940"/>
            </a:xfrm>
            <a:prstGeom prst="rect">
              <a:avLst/>
            </a:prstGeom>
            <a:solidFill>
              <a:srgbClr val="03AD80"/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r>
                <a:rPr lang="en-US" sz="3600">
                  <a:solidFill>
                    <a:schemeClr val="bg1"/>
                  </a:solidFill>
                  <a:effectLst/>
                  <a:latin typeface="Amaranth" panose="02000503050000020004" pitchFamily="2" charset="0"/>
                </a:rPr>
                <a:t>Acknowledgements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D8DDA4A-F946-471D-8C5F-A6BA61420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92519" y="18071703"/>
              <a:ext cx="918333" cy="856940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 w="12700">
              <a:noFill/>
              <a:miter lim="800000"/>
            </a:ln>
          </p:spPr>
          <p:txBody>
            <a:bodyPr wrap="none" lIns="274320" tIns="73152" rIns="274320" bIns="68563" anchor="ctr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defTabSz="4702588">
                <a:defRPr/>
              </a:pPr>
              <a:endParaRPr lang="en-US" sz="3600">
                <a:solidFill>
                  <a:schemeClr val="bg1"/>
                </a:solidFill>
                <a:effectLst/>
                <a:latin typeface="Amaranth" panose="02000503050000020004" pitchFamily="2" charset="0"/>
              </a:endParaRPr>
            </a:p>
          </p:txBody>
        </p:sp>
      </p:grpSp>
      <p:sp>
        <p:nvSpPr>
          <p:cNvPr id="30" name="Text Box 6">
            <a:extLst>
              <a:ext uri="{FF2B5EF4-FFF2-40B4-BE49-F238E27FC236}">
                <a16:creationId xmlns:a16="http://schemas.microsoft.com/office/drawing/2014/main" id="{58B3357B-4821-4FA8-8444-207C696AA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512" y="8719741"/>
            <a:ext cx="96012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1B3DAFDC-3567-41A6-899A-8D92E3BE5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512" y="19264013"/>
            <a:ext cx="96012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2" name="Text Box 6">
            <a:extLst>
              <a:ext uri="{FF2B5EF4-FFF2-40B4-BE49-F238E27FC236}">
                <a16:creationId xmlns:a16="http://schemas.microsoft.com/office/drawing/2014/main" id="{862E7ADB-31DC-4FA6-AC30-3482F9072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8532" y="8714072"/>
            <a:ext cx="96012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3" name="Text Box 6">
            <a:extLst>
              <a:ext uri="{FF2B5EF4-FFF2-40B4-BE49-F238E27FC236}">
                <a16:creationId xmlns:a16="http://schemas.microsoft.com/office/drawing/2014/main" id="{415768D9-2D35-44FA-889C-1EC1DE8F0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6552" y="8655031"/>
            <a:ext cx="96012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BA5B394-92CD-4B3C-9507-4B3F124A5E31}"/>
              </a:ext>
            </a:extLst>
          </p:cNvPr>
          <p:cNvSpPr txBox="1"/>
          <p:nvPr/>
        </p:nvSpPr>
        <p:spPr>
          <a:xfrm>
            <a:off x="33384573" y="8656761"/>
            <a:ext cx="960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</p:spTree>
    <p:extLst>
      <p:ext uri="{BB962C8B-B14F-4D97-AF65-F5344CB8AC3E}">
        <p14:creationId xmlns:p14="http://schemas.microsoft.com/office/powerpoint/2010/main" val="224225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85">
            <a:extLst>
              <a:ext uri="{FF2B5EF4-FFF2-40B4-BE49-F238E27FC236}">
                <a16:creationId xmlns:a16="http://schemas.microsoft.com/office/drawing/2014/main" id="{61A3DEB9-5A27-42F6-84CA-1D8F177CDA34}"/>
              </a:ext>
            </a:extLst>
          </p:cNvPr>
          <p:cNvSpPr>
            <a:spLocks noChangeArrowheads="1"/>
          </p:cNvSpPr>
          <p:nvPr/>
        </p:nvSpPr>
        <p:spPr bwMode="auto">
          <a:xfrm rot="5163333" flipH="1">
            <a:off x="35777698" y="14069574"/>
            <a:ext cx="9813485" cy="4421018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F59696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 smtId="4294967295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3428"/>
          </a:p>
        </p:txBody>
      </p:sp>
      <p:sp>
        <p:nvSpPr>
          <p:cNvPr id="3" name="AutoShape 85">
            <a:extLst>
              <a:ext uri="{FF2B5EF4-FFF2-40B4-BE49-F238E27FC236}">
                <a16:creationId xmlns:a16="http://schemas.microsoft.com/office/drawing/2014/main" id="{AD04BB7C-9DE4-4771-B47D-97D10F45C0EE}"/>
              </a:ext>
            </a:extLst>
          </p:cNvPr>
          <p:cNvSpPr>
            <a:spLocks noChangeArrowheads="1"/>
          </p:cNvSpPr>
          <p:nvPr/>
        </p:nvSpPr>
        <p:spPr bwMode="auto">
          <a:xfrm rot="11583029" flipH="1">
            <a:off x="26228284" y="27327975"/>
            <a:ext cx="9829241" cy="4413931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F59696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 smtId="4294967295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3428"/>
          </a:p>
        </p:txBody>
      </p:sp>
      <p:sp>
        <p:nvSpPr>
          <p:cNvPr id="4" name="AutoShape 85">
            <a:extLst>
              <a:ext uri="{FF2B5EF4-FFF2-40B4-BE49-F238E27FC236}">
                <a16:creationId xmlns:a16="http://schemas.microsoft.com/office/drawing/2014/main" id="{6DF993F1-D25C-4D36-A533-F8852256489F}"/>
              </a:ext>
            </a:extLst>
          </p:cNvPr>
          <p:cNvSpPr>
            <a:spLocks noChangeArrowheads="1"/>
          </p:cNvSpPr>
          <p:nvPr/>
        </p:nvSpPr>
        <p:spPr bwMode="auto">
          <a:xfrm rot="14146992" flipH="1">
            <a:off x="5352255" y="25801148"/>
            <a:ext cx="9813485" cy="4421018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F59696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 smtId="4294967295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3428"/>
          </a:p>
        </p:txBody>
      </p:sp>
      <p:sp>
        <p:nvSpPr>
          <p:cNvPr id="5" name="AutoShape 85"/>
          <p:cNvSpPr>
            <a:spLocks noChangeArrowheads="1"/>
          </p:cNvSpPr>
          <p:nvPr/>
        </p:nvSpPr>
        <p:spPr bwMode="auto">
          <a:xfrm rot="18867186" flipH="1">
            <a:off x="-335883" y="11263412"/>
            <a:ext cx="9813485" cy="4421018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F59696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 smtId="4294967295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3428"/>
          </a:p>
        </p:txBody>
      </p:sp>
      <p:sp>
        <p:nvSpPr>
          <p:cNvPr id="6" name="Rectangle: Rounded Corners 1">
            <a:extLst>
              <a:ext uri="{FF2B5EF4-FFF2-40B4-BE49-F238E27FC236}">
                <a16:creationId xmlns:a16="http://schemas.microsoft.com/office/drawing/2014/main" id="{58ABEB7D-7EC3-464A-9B2A-6F756213FB59}"/>
              </a:ext>
            </a:extLst>
          </p:cNvPr>
          <p:cNvSpPr/>
          <p:nvPr/>
        </p:nvSpPr>
        <p:spPr bwMode="auto">
          <a:xfrm>
            <a:off x="737419" y="648929"/>
            <a:ext cx="42298376" cy="6313194"/>
          </a:xfrm>
          <a:prstGeom prst="roundRect">
            <a:avLst/>
          </a:prstGeom>
          <a:solidFill>
            <a:srgbClr val="A0BEC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703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927902F-6CAA-4EB4-AAC2-DBF9D53CB75B}"/>
              </a:ext>
            </a:extLst>
          </p:cNvPr>
          <p:cNvGrpSpPr/>
          <p:nvPr/>
        </p:nvGrpSpPr>
        <p:grpSpPr>
          <a:xfrm>
            <a:off x="855406" y="7578330"/>
            <a:ext cx="42371838" cy="24698869"/>
            <a:chOff x="855406" y="6602876"/>
            <a:chExt cx="42371838" cy="2567432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4679D65-B39E-44D7-B4E2-4F0BCB00CA3B}"/>
                </a:ext>
              </a:extLst>
            </p:cNvPr>
            <p:cNvGrpSpPr/>
            <p:nvPr/>
          </p:nvGrpSpPr>
          <p:grpSpPr>
            <a:xfrm>
              <a:off x="855406" y="16622812"/>
              <a:ext cx="15178625" cy="10298592"/>
              <a:chOff x="855406" y="16622812"/>
              <a:chExt cx="15178625" cy="10298592"/>
            </a:xfrm>
          </p:grpSpPr>
          <p:sp>
            <p:nvSpPr>
              <p:cNvPr id="21" name="Oval 81">
                <a:extLst>
                  <a:ext uri="{FF2B5EF4-FFF2-40B4-BE49-F238E27FC236}">
                    <a16:creationId xmlns:a16="http://schemas.microsoft.com/office/drawing/2014/main" id="{2EC6D8E5-5614-4C42-9EF8-431031F97A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6857" y="16926020"/>
                <a:ext cx="14987174" cy="9995384"/>
              </a:xfrm>
              <a:prstGeom prst="ellipse">
                <a:avLst/>
              </a:prstGeom>
              <a:solidFill>
                <a:srgbClr val="BEBEBE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 smtId="4294967295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  <p:sp>
            <p:nvSpPr>
              <p:cNvPr id="22" name="Oval 81">
                <a:extLst>
                  <a:ext uri="{FF2B5EF4-FFF2-40B4-BE49-F238E27FC236}">
                    <a16:creationId xmlns:a16="http://schemas.microsoft.com/office/drawing/2014/main" id="{7FF6EDBD-F39C-478E-993E-525A4A962E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5406" y="16622812"/>
                <a:ext cx="14987174" cy="9995384"/>
              </a:xfrm>
              <a:prstGeom prst="ellipse">
                <a:avLst/>
              </a:prstGeom>
              <a:solidFill>
                <a:srgbClr val="DCDCDC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 smtId="4294967295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1AAA1B8-4F09-403A-B9C3-8500D63F3BAF}"/>
                </a:ext>
              </a:extLst>
            </p:cNvPr>
            <p:cNvGrpSpPr/>
            <p:nvPr/>
          </p:nvGrpSpPr>
          <p:grpSpPr>
            <a:xfrm>
              <a:off x="28048620" y="16592048"/>
              <a:ext cx="15178625" cy="10298592"/>
              <a:chOff x="28048620" y="16592048"/>
              <a:chExt cx="15178625" cy="10298592"/>
            </a:xfrm>
          </p:grpSpPr>
          <p:sp>
            <p:nvSpPr>
              <p:cNvPr id="19" name="Oval 81">
                <a:extLst>
                  <a:ext uri="{FF2B5EF4-FFF2-40B4-BE49-F238E27FC236}">
                    <a16:creationId xmlns:a16="http://schemas.microsoft.com/office/drawing/2014/main" id="{3EA82CEC-343B-4E42-8C20-3EEA245E4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0072" y="16895256"/>
                <a:ext cx="14987174" cy="9995384"/>
              </a:xfrm>
              <a:prstGeom prst="ellipse">
                <a:avLst/>
              </a:prstGeom>
              <a:solidFill>
                <a:srgbClr val="BEBEBE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 smtId="4294967295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  <p:sp>
            <p:nvSpPr>
              <p:cNvPr id="20" name="Oval 81">
                <a:extLst>
                  <a:ext uri="{FF2B5EF4-FFF2-40B4-BE49-F238E27FC236}">
                    <a16:creationId xmlns:a16="http://schemas.microsoft.com/office/drawing/2014/main" id="{39B92F31-F8F0-4EA9-AC1B-59A0E3729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48620" y="16592048"/>
                <a:ext cx="14987174" cy="9995384"/>
              </a:xfrm>
              <a:prstGeom prst="ellipse">
                <a:avLst/>
              </a:prstGeom>
              <a:solidFill>
                <a:srgbClr val="DCDCDC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 smtId="4294967295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FFD913D-4762-4A29-95EB-28FCAA4E0488}"/>
                </a:ext>
              </a:extLst>
            </p:cNvPr>
            <p:cNvGrpSpPr/>
            <p:nvPr/>
          </p:nvGrpSpPr>
          <p:grpSpPr>
            <a:xfrm>
              <a:off x="14452012" y="21978607"/>
              <a:ext cx="15178625" cy="10298592"/>
              <a:chOff x="14452012" y="21978607"/>
              <a:chExt cx="15178625" cy="10298592"/>
            </a:xfrm>
          </p:grpSpPr>
          <p:sp>
            <p:nvSpPr>
              <p:cNvPr id="17" name="Oval 81">
                <a:extLst>
                  <a:ext uri="{FF2B5EF4-FFF2-40B4-BE49-F238E27FC236}">
                    <a16:creationId xmlns:a16="http://schemas.microsoft.com/office/drawing/2014/main" id="{26B44134-232C-4D96-A04A-7A9E2A5BBE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43464" y="22281817"/>
                <a:ext cx="14987174" cy="9995384"/>
              </a:xfrm>
              <a:prstGeom prst="ellipse">
                <a:avLst/>
              </a:prstGeom>
              <a:solidFill>
                <a:srgbClr val="BEBEBE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 smtId="4294967295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  <p:sp>
            <p:nvSpPr>
              <p:cNvPr id="18" name="Oval 81">
                <a:extLst>
                  <a:ext uri="{FF2B5EF4-FFF2-40B4-BE49-F238E27FC236}">
                    <a16:creationId xmlns:a16="http://schemas.microsoft.com/office/drawing/2014/main" id="{729CCB52-B6FC-406C-96EC-9F317F510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52012" y="21978607"/>
                <a:ext cx="14987174" cy="9995384"/>
              </a:xfrm>
              <a:prstGeom prst="ellipse">
                <a:avLst/>
              </a:prstGeom>
              <a:solidFill>
                <a:srgbClr val="DCDCDC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 smtId="4294967295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54CDBF1-AAD8-470F-B784-2B55E444EAAD}"/>
                </a:ext>
              </a:extLst>
            </p:cNvPr>
            <p:cNvGrpSpPr/>
            <p:nvPr/>
          </p:nvGrpSpPr>
          <p:grpSpPr>
            <a:xfrm>
              <a:off x="6603547" y="6602876"/>
              <a:ext cx="15178625" cy="10298592"/>
              <a:chOff x="6603547" y="6602876"/>
              <a:chExt cx="15178625" cy="10298592"/>
            </a:xfrm>
          </p:grpSpPr>
          <p:sp>
            <p:nvSpPr>
              <p:cNvPr id="15" name="Oval 81">
                <a:extLst>
                  <a:ext uri="{FF2B5EF4-FFF2-40B4-BE49-F238E27FC236}">
                    <a16:creationId xmlns:a16="http://schemas.microsoft.com/office/drawing/2014/main" id="{A4D8AB75-B6FB-4E7B-8E4F-F4853EC6DB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94998" y="6906084"/>
                <a:ext cx="14987174" cy="9995384"/>
              </a:xfrm>
              <a:prstGeom prst="ellipse">
                <a:avLst/>
              </a:prstGeom>
              <a:solidFill>
                <a:srgbClr val="BEBEBE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 smtId="4294967295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  <p:sp>
            <p:nvSpPr>
              <p:cNvPr id="16" name="Oval 81"/>
              <p:cNvSpPr>
                <a:spLocks noChangeArrowheads="1"/>
              </p:cNvSpPr>
              <p:nvPr/>
            </p:nvSpPr>
            <p:spPr bwMode="auto">
              <a:xfrm>
                <a:off x="6603547" y="6602876"/>
                <a:ext cx="14987174" cy="9995384"/>
              </a:xfrm>
              <a:prstGeom prst="ellipse">
                <a:avLst/>
              </a:prstGeom>
              <a:solidFill>
                <a:srgbClr val="DCDCDC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 smtId="4294967295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5CBCD27-41A2-4BD7-9C9E-E6879B9811F7}"/>
                </a:ext>
              </a:extLst>
            </p:cNvPr>
            <p:cNvGrpSpPr/>
            <p:nvPr/>
          </p:nvGrpSpPr>
          <p:grpSpPr>
            <a:xfrm>
              <a:off x="22300481" y="6602876"/>
              <a:ext cx="15178625" cy="10298592"/>
              <a:chOff x="22300481" y="6602876"/>
              <a:chExt cx="15178625" cy="10298592"/>
            </a:xfrm>
          </p:grpSpPr>
          <p:sp>
            <p:nvSpPr>
              <p:cNvPr id="13" name="Oval 81">
                <a:extLst>
                  <a:ext uri="{FF2B5EF4-FFF2-40B4-BE49-F238E27FC236}">
                    <a16:creationId xmlns:a16="http://schemas.microsoft.com/office/drawing/2014/main" id="{418FCC2E-AFFC-4381-8008-5F3BAA92D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91931" y="6906084"/>
                <a:ext cx="14987174" cy="9995384"/>
              </a:xfrm>
              <a:prstGeom prst="ellipse">
                <a:avLst/>
              </a:prstGeom>
              <a:solidFill>
                <a:srgbClr val="BEBEBE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 smtId="4294967295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  <p:sp>
            <p:nvSpPr>
              <p:cNvPr id="14" name="Oval 81">
                <a:extLst>
                  <a:ext uri="{FF2B5EF4-FFF2-40B4-BE49-F238E27FC236}">
                    <a16:creationId xmlns:a16="http://schemas.microsoft.com/office/drawing/2014/main" id="{24CEA4CA-BE3C-4DE5-AA72-8DB5C68483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0481" y="6602876"/>
                <a:ext cx="14987174" cy="9995384"/>
              </a:xfrm>
              <a:prstGeom prst="ellipse">
                <a:avLst/>
              </a:prstGeom>
              <a:solidFill>
                <a:srgbClr val="DCDCDC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 smtId="4294967295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</p:grpSp>
      </p:grp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3468E529-8A16-411A-BDAA-E2A35F304B7D}"/>
              </a:ext>
            </a:extLst>
          </p:cNvPr>
          <p:cNvSpPr txBox="1"/>
          <p:nvPr/>
        </p:nvSpPr>
        <p:spPr>
          <a:xfrm>
            <a:off x="3657600" y="1281143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8500" dirty="0">
                <a:solidFill>
                  <a:schemeClr val="bg1"/>
                </a:solidFill>
                <a:latin typeface="Montserrat Semi Bold" panose="00000700000000000000" pitchFamily="50" charset="0"/>
              </a:rPr>
              <a:t>Scientific Poster Template</a:t>
            </a:r>
          </a:p>
          <a:p>
            <a:pPr algn="ctr" defTabSz="3761086">
              <a:spcBef>
                <a:spcPct val="20000"/>
              </a:spcBef>
              <a:defRPr/>
            </a:pPr>
            <a:r>
              <a:rPr lang="en-US" sz="8500" dirty="0">
                <a:solidFill>
                  <a:schemeClr val="bg1"/>
                </a:solidFill>
                <a:latin typeface="Montserrat Semi Bold" panose="00000700000000000000" pitchFamily="50" charset="0"/>
              </a:rPr>
              <a:t>Enter A Title And Add Logos To Your Poster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AA1A3D7F-B117-4409-BE6B-6787C15E6108}"/>
              </a:ext>
            </a:extLst>
          </p:cNvPr>
          <p:cNvSpPr txBox="1"/>
          <p:nvPr/>
        </p:nvSpPr>
        <p:spPr>
          <a:xfrm>
            <a:off x="3657600" y="4482674"/>
            <a:ext cx="36576000" cy="189590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5600">
                <a:solidFill>
                  <a:schemeClr val="bg1"/>
                </a:solidFill>
                <a:latin typeface="Domine" panose="02040503040403060204" pitchFamily="18" charset="0"/>
                <a:cs typeface="Arial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5600">
                <a:solidFill>
                  <a:schemeClr val="bg1"/>
                </a:solidFill>
                <a:latin typeface="Domine" panose="02040503040403060204" pitchFamily="18" charset="0"/>
                <a:cs typeface="Arial" pitchFamily="34" charset="0"/>
              </a:rPr>
              <a:t>Include University or Department Names if Needed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6F5F059-7763-40EC-9D33-F41BF62183BF}"/>
              </a:ext>
            </a:extLst>
          </p:cNvPr>
          <p:cNvSpPr txBox="1"/>
          <p:nvPr/>
        </p:nvSpPr>
        <p:spPr>
          <a:xfrm>
            <a:off x="9816111" y="8862454"/>
            <a:ext cx="825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5D8FA1"/>
                </a:solidFill>
                <a:latin typeface="Montserrat Semi Bold" panose="00000700000000000000" pitchFamily="50" charset="0"/>
              </a:rPr>
              <a:t>Introduction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8BCC94-5A48-49CD-AE0B-3BABC264569C}"/>
              </a:ext>
            </a:extLst>
          </p:cNvPr>
          <p:cNvSpPr txBox="1"/>
          <p:nvPr/>
        </p:nvSpPr>
        <p:spPr>
          <a:xfrm>
            <a:off x="8540444" y="9713180"/>
            <a:ext cx="10868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1CC18A6-93EE-4FA9-999D-18129CE32977}"/>
              </a:ext>
            </a:extLst>
          </p:cNvPr>
          <p:cNvSpPr txBox="1"/>
          <p:nvPr/>
        </p:nvSpPr>
        <p:spPr>
          <a:xfrm>
            <a:off x="4219445" y="18564730"/>
            <a:ext cx="825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5D8FA1"/>
                </a:solidFill>
                <a:latin typeface="Montserrat Semi Bold" panose="00000700000000000000" pitchFamily="50" charset="0"/>
              </a:rPr>
              <a:t>Materials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B25C99-FCA8-4771-8146-756030D2120A}"/>
              </a:ext>
            </a:extLst>
          </p:cNvPr>
          <p:cNvSpPr txBox="1"/>
          <p:nvPr/>
        </p:nvSpPr>
        <p:spPr>
          <a:xfrm>
            <a:off x="2914777" y="19415457"/>
            <a:ext cx="10868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FADF2F8-88AE-4788-9006-52AF3010800A}"/>
              </a:ext>
            </a:extLst>
          </p:cNvPr>
          <p:cNvSpPr txBox="1"/>
          <p:nvPr/>
        </p:nvSpPr>
        <p:spPr>
          <a:xfrm>
            <a:off x="17816052" y="23787464"/>
            <a:ext cx="825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5D8FA1"/>
                </a:solidFill>
                <a:latin typeface="Montserrat Semi Bold" panose="00000700000000000000" pitchFamily="50" charset="0"/>
              </a:rPr>
              <a:t>Methodology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67034A-39FB-448D-A8E6-A895FA29A735}"/>
              </a:ext>
            </a:extLst>
          </p:cNvPr>
          <p:cNvSpPr txBox="1"/>
          <p:nvPr/>
        </p:nvSpPr>
        <p:spPr>
          <a:xfrm>
            <a:off x="16511384" y="24638191"/>
            <a:ext cx="10868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6E7DEF-3AC4-42E1-A1EB-D1CE420D375D}"/>
              </a:ext>
            </a:extLst>
          </p:cNvPr>
          <p:cNvSpPr txBox="1"/>
          <p:nvPr/>
        </p:nvSpPr>
        <p:spPr>
          <a:xfrm>
            <a:off x="31412659" y="18564730"/>
            <a:ext cx="825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5D8FA1"/>
                </a:solidFill>
                <a:latin typeface="Montserrat Semi Bold" panose="00000700000000000000" pitchFamily="50" charset="0"/>
              </a:rPr>
              <a:t>Results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2042E6-00F7-423A-A497-851DD656951C}"/>
              </a:ext>
            </a:extLst>
          </p:cNvPr>
          <p:cNvSpPr txBox="1"/>
          <p:nvPr/>
        </p:nvSpPr>
        <p:spPr>
          <a:xfrm>
            <a:off x="30107992" y="19415457"/>
            <a:ext cx="10868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3567200-FD6C-4913-BFAA-BA65AC0A65F4}"/>
              </a:ext>
            </a:extLst>
          </p:cNvPr>
          <p:cNvSpPr txBox="1"/>
          <p:nvPr/>
        </p:nvSpPr>
        <p:spPr>
          <a:xfrm>
            <a:off x="25664519" y="8862454"/>
            <a:ext cx="825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5D8FA1"/>
                </a:solidFill>
                <a:latin typeface="Montserrat Semi Bold" panose="00000700000000000000" pitchFamily="50" charset="0"/>
              </a:rPr>
              <a:t>Conclusion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53E027-9019-43FF-976D-E742F6876784}"/>
              </a:ext>
            </a:extLst>
          </p:cNvPr>
          <p:cNvSpPr txBox="1"/>
          <p:nvPr/>
        </p:nvSpPr>
        <p:spPr>
          <a:xfrm>
            <a:off x="24359851" y="9713180"/>
            <a:ext cx="10868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</p:spTree>
    <p:extLst>
      <p:ext uri="{BB962C8B-B14F-4D97-AF65-F5344CB8AC3E}">
        <p14:creationId xmlns:p14="http://schemas.microsoft.com/office/powerpoint/2010/main" val="174727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41"/>
          <p:cNvSpPr txBox="1">
            <a:spLocks noChangeArrowheads="1"/>
          </p:cNvSpPr>
          <p:nvPr/>
        </p:nvSpPr>
        <p:spPr bwMode="auto">
          <a:xfrm>
            <a:off x="685800" y="685800"/>
            <a:ext cx="42519600" cy="6080622"/>
          </a:xfrm>
          <a:prstGeom prst="snip2DiagRect">
            <a:avLst/>
          </a:prstGeom>
          <a:solidFill>
            <a:srgbClr val="E64B3C"/>
          </a:solidFill>
          <a:ln w="25400">
            <a:noFill/>
            <a:miter lim="800000"/>
          </a:ln>
        </p:spPr>
        <p:txBody>
          <a:bodyPr lIns="61170" tIns="30584" rIns="61170" bIns="30584" anchor="ctr"/>
          <a:lstStyle>
            <a:defPPr>
              <a:defRPr kern="1200" smtId="4294967295"/>
            </a:defPPr>
            <a:lvl1pPr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zh-CN" sz="4200" b="1" i="1" u="sng">
              <a:solidFill>
                <a:schemeClr val="bg1"/>
              </a:solidFill>
              <a:latin typeface="Arial"/>
              <a:ea typeface="SimSun" pitchFamily="2" charset="-122"/>
            </a:endParaRP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425621FB-070F-446E-BA36-4A66EBF8DEF2}"/>
              </a:ext>
            </a:extLst>
          </p:cNvPr>
          <p:cNvSpPr txBox="1"/>
          <p:nvPr/>
        </p:nvSpPr>
        <p:spPr>
          <a:xfrm>
            <a:off x="3657600" y="1150965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8500" b="1" dirty="0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Scientific Poster Template </a:t>
            </a:r>
          </a:p>
          <a:p>
            <a:pPr algn="ctr" defTabSz="3761086">
              <a:spcBef>
                <a:spcPct val="20000"/>
              </a:spcBef>
              <a:defRPr/>
            </a:pPr>
            <a:r>
              <a:rPr lang="en-US" sz="8500" b="1" dirty="0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Enter A Title And Add Logos To Your Poster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3A3E55C8-5130-4258-80B1-064CE3FDB621}"/>
              </a:ext>
            </a:extLst>
          </p:cNvPr>
          <p:cNvSpPr txBox="1"/>
          <p:nvPr/>
        </p:nvSpPr>
        <p:spPr>
          <a:xfrm>
            <a:off x="3657600" y="4352496"/>
            <a:ext cx="36576000" cy="189590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5600">
                <a:solidFill>
                  <a:schemeClr val="bg1"/>
                </a:solidFill>
                <a:effectLst/>
                <a:latin typeface="Quattrocento" panose="02020802030000000404" pitchFamily="18" charset="0"/>
                <a:cs typeface="Arial" panose="020B060402020202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5600">
                <a:solidFill>
                  <a:schemeClr val="bg1"/>
                </a:solidFill>
                <a:effectLst/>
                <a:latin typeface="Quattrocento" panose="02020802030000000404" pitchFamily="18" charset="0"/>
                <a:cs typeface="Arial" panose="020B0604020202020204" pitchFamily="34" charset="0"/>
              </a:rPr>
              <a:t>Include University or Department Names if Needed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4D4BC5-5256-4C2E-B3FB-87EA69B63AF3}"/>
              </a:ext>
            </a:extLst>
          </p:cNvPr>
          <p:cNvSpPr/>
          <p:nvPr/>
        </p:nvSpPr>
        <p:spPr>
          <a:xfrm>
            <a:off x="660482" y="8000999"/>
            <a:ext cx="10058400" cy="9000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D5A32123-7974-4A0F-B8DF-6C82FB22F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94" y="8610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anose="020B0604020202020204" pitchFamily="34" charset="0"/>
              </a:rPr>
              <a:t>Add your information, graphs and images to this section.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4EDA12B6-07B5-44F9-8F8B-E1BE66469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82" y="7471321"/>
            <a:ext cx="10058400" cy="873301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3684A0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 smtId="4294967295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Abstract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831EE1-8866-4A3E-8CAB-8624A11FF145}"/>
              </a:ext>
            </a:extLst>
          </p:cNvPr>
          <p:cNvSpPr/>
          <p:nvPr/>
        </p:nvSpPr>
        <p:spPr>
          <a:xfrm>
            <a:off x="11488502" y="8000999"/>
            <a:ext cx="10058400" cy="2423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45A199C6-0BDE-461E-8044-A335463A4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614" y="8610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anose="020B0604020202020204" pitchFamily="34" charset="0"/>
              </a:rPr>
              <a:t>Add your information, graphs and images to this section.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868B6862-5CC5-4906-AC03-EA9661AD1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8502" y="7471321"/>
            <a:ext cx="10058400" cy="873301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 smtId="4294967295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Methodology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26A6A3-D6D2-4951-8B04-EF51015D25DB}"/>
              </a:ext>
            </a:extLst>
          </p:cNvPr>
          <p:cNvSpPr/>
          <p:nvPr/>
        </p:nvSpPr>
        <p:spPr>
          <a:xfrm>
            <a:off x="22316522" y="8000999"/>
            <a:ext cx="10058400" cy="2423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16D6CE1D-7E3F-42CA-A7BD-5FA191CFE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6635" y="8610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anose="020B0604020202020204" pitchFamily="34" charset="0"/>
              </a:rPr>
              <a:t>Add your information, graphs and images to this section.</a:t>
            </a: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3D96BB99-3F6E-4E73-BA6B-A122D83B1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16522" y="7471321"/>
            <a:ext cx="10058400" cy="873301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 smtId="4294967295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Results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9BFD724-D51D-4DD6-A93A-40ABEA405C90}"/>
              </a:ext>
            </a:extLst>
          </p:cNvPr>
          <p:cNvSpPr/>
          <p:nvPr/>
        </p:nvSpPr>
        <p:spPr>
          <a:xfrm>
            <a:off x="33144541" y="8000999"/>
            <a:ext cx="10058400" cy="180768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43D130FF-027B-433C-BF4F-A381B032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4654" y="8610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anose="020B0604020202020204" pitchFamily="34" charset="0"/>
              </a:rPr>
              <a:t>Add your information, graphs and images to this section.</a:t>
            </a: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0BE282AE-183A-4D49-B152-23A5A101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4541" y="7471321"/>
            <a:ext cx="10058400" cy="873301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3684A0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 smtId="4294967295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Conclusion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36036AE-C83F-4AC9-800C-C6574727635F}"/>
              </a:ext>
            </a:extLst>
          </p:cNvPr>
          <p:cNvSpPr/>
          <p:nvPr/>
        </p:nvSpPr>
        <p:spPr>
          <a:xfrm>
            <a:off x="660482" y="18211800"/>
            <a:ext cx="10058400" cy="1402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9742DD1E-D7E3-4AB1-8A17-D5B59B6AB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94" y="18897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anose="020B0604020202020204" pitchFamily="34" charset="0"/>
              </a:rPr>
              <a:t>Add your information, graphs and images to this section.</a:t>
            </a: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8C463412-CC68-4A0F-AE72-68EF99EB2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82" y="17769977"/>
            <a:ext cx="10058400" cy="873301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 smtId="4294967295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Introduction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D5CB20-8752-4D75-A601-0EEB3443D27F}"/>
              </a:ext>
            </a:extLst>
          </p:cNvPr>
          <p:cNvSpPr/>
          <p:nvPr/>
        </p:nvSpPr>
        <p:spPr>
          <a:xfrm>
            <a:off x="33147000" y="27355800"/>
            <a:ext cx="10058400" cy="487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21" name="TextBox 19">
            <a:extLst>
              <a:ext uri="{FF2B5EF4-FFF2-40B4-BE49-F238E27FC236}">
                <a16:creationId xmlns:a16="http://schemas.microsoft.com/office/drawing/2014/main" id="{B4F3D693-DA0F-454D-94C0-CEAA07C14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7113" y="28041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anose="020B0604020202020204" pitchFamily="34" charset="0"/>
              </a:rPr>
              <a:t>Add your information, graphs and images to this section.</a:t>
            </a:r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5EDC1F28-88BB-4DAD-9112-B4904B4A7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7000" y="26913976"/>
            <a:ext cx="10058400" cy="873301"/>
          </a:xfrm>
          <a:prstGeom prst="snipRoundRect">
            <a:avLst>
              <a:gd name="adj1" fmla="val 0"/>
              <a:gd name="adj2" fmla="val 46622"/>
            </a:avLst>
          </a:prstGeom>
          <a:solidFill>
            <a:schemeClr val="bg1">
              <a:lumMod val="50000"/>
            </a:schemeClr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 smtId="4294967295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319438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634931"/>
            <a:ext cx="43891200" cy="42834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/>
          <p:nvPr/>
        </p:nvPicPr>
        <p:blipFill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5000"/>
                    </a14:imgEffect>
                    <a14:imgEffect>
                      <a14:brightnessContrast contrast="-2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353036"/>
            <a:ext cx="43891200" cy="3565366"/>
          </a:xfrm>
          <a:prstGeom prst="rect">
            <a:avLst/>
          </a:prstGeom>
          <a:effectLst/>
        </p:spPr>
      </p:pic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B06C1FF-F854-4F91-ABC7-AA41C714448B}"/>
              </a:ext>
            </a:extLst>
          </p:cNvPr>
          <p:cNvSpPr txBox="1"/>
          <p:nvPr/>
        </p:nvSpPr>
        <p:spPr>
          <a:xfrm>
            <a:off x="3657600" y="838457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8500">
                <a:solidFill>
                  <a:srgbClr val="505050"/>
                </a:solidFill>
                <a:latin typeface="Nunito Black" panose="00000A00000000000000" pitchFamily="2" charset="0"/>
              </a:rPr>
              <a:t>This Scientific Poster Template Is Provided By MakeSigns</a:t>
            </a:r>
          </a:p>
          <a:p>
            <a:pPr algn="ctr" defTabSz="3761086">
              <a:spcBef>
                <a:spcPct val="20000"/>
              </a:spcBef>
              <a:defRPr/>
            </a:pPr>
            <a:r>
              <a:rPr lang="en-US" sz="8500">
                <a:solidFill>
                  <a:srgbClr val="505050"/>
                </a:solidFill>
                <a:latin typeface="Nunito Black" panose="00000A00000000000000" pitchFamily="2" charset="0"/>
              </a:rPr>
              <a:t>Enter A Title And Add Logos To Your Poster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8E48679-06C4-48E4-8012-35973D02854F}"/>
              </a:ext>
            </a:extLst>
          </p:cNvPr>
          <p:cNvSpPr txBox="1"/>
          <p:nvPr/>
        </p:nvSpPr>
        <p:spPr>
          <a:xfrm>
            <a:off x="3657600" y="3980081"/>
            <a:ext cx="36576000" cy="189590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5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56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Include University or Department Names if Needed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F560B628-793C-4DB4-85E9-B23859F81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079" y="7544516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D68661E8-80DB-4CA1-A78F-001C24445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7544516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8D6A9697-6735-4458-9932-1912EDBC8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800" y="7544516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205598EE-67BA-4AB1-BA0E-3EB1F09EE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3920" y="7544516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C11F0107-A4C2-482F-A296-7F89EA4AD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079" y="18256910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3D668686-315E-4733-AA3D-4CD19EDF9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3920" y="18261795"/>
            <a:ext cx="96012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2A3548-8310-400F-8822-4FEDDABCA99B}"/>
              </a:ext>
            </a:extLst>
          </p:cNvPr>
          <p:cNvSpPr txBox="1"/>
          <p:nvPr/>
        </p:nvSpPr>
        <p:spPr>
          <a:xfrm>
            <a:off x="816079" y="6609300"/>
            <a:ext cx="9601200" cy="82296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B41E1E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Nunito" panose="00000500000000000000" pitchFamily="2" charset="0"/>
              </a:rPr>
              <a:t>Introduction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2E96C9-8474-4C6F-96C8-EA96E9997B49}"/>
              </a:ext>
            </a:extLst>
          </p:cNvPr>
          <p:cNvSpPr txBox="1"/>
          <p:nvPr/>
        </p:nvSpPr>
        <p:spPr>
          <a:xfrm>
            <a:off x="816079" y="17321693"/>
            <a:ext cx="9601200" cy="82296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B41E1E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Nunito" panose="00000500000000000000" pitchFamily="2" charset="0"/>
              </a:rPr>
              <a:t>Materials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B4539D-DB8E-458A-89B0-CAE5722D0FB2}"/>
              </a:ext>
            </a:extLst>
          </p:cNvPr>
          <p:cNvSpPr txBox="1"/>
          <p:nvPr/>
        </p:nvSpPr>
        <p:spPr>
          <a:xfrm>
            <a:off x="11633200" y="6609300"/>
            <a:ext cx="20624800" cy="82296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B41E1E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Nunito" panose="00000500000000000000" pitchFamily="2" charset="0"/>
              </a:rPr>
              <a:t>Methodology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4AD144-1499-4C07-85A4-B7EFC58463F0}"/>
              </a:ext>
            </a:extLst>
          </p:cNvPr>
          <p:cNvSpPr txBox="1"/>
          <p:nvPr/>
        </p:nvSpPr>
        <p:spPr>
          <a:xfrm>
            <a:off x="33473920" y="6609299"/>
            <a:ext cx="9601200" cy="82296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B41E1E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Nunito" panose="00000500000000000000" pitchFamily="2" charset="0"/>
              </a:rPr>
              <a:t>Results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0970F5-9ABF-4386-9761-49E684D2F733}"/>
              </a:ext>
            </a:extLst>
          </p:cNvPr>
          <p:cNvSpPr txBox="1"/>
          <p:nvPr/>
        </p:nvSpPr>
        <p:spPr>
          <a:xfrm>
            <a:off x="33473920" y="17365165"/>
            <a:ext cx="9601200" cy="82296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B41E1E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Nunito" panose="00000500000000000000" pitchFamily="2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538895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3891200" cy="329184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3" name="TextBox 19">
            <a:extLst>
              <a:ext uri="{FF2B5EF4-FFF2-40B4-BE49-F238E27FC236}">
                <a16:creationId xmlns:a16="http://schemas.microsoft.com/office/drawing/2014/main" id="{5FC06FC9-CAC2-4587-A6C7-2139AE704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127" y="8431700"/>
            <a:ext cx="91440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Quattrocento Sans" panose="020B0502050000020003" pitchFamily="34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4804540C-AABA-457C-88EF-3512E7CCE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6127" y="7313729"/>
            <a:ext cx="9144000" cy="914400"/>
          </a:xfrm>
          <a:prstGeom prst="rect">
            <a:avLst/>
          </a:prstGeom>
          <a:solidFill>
            <a:schemeClr val="accent5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Quattrocento" panose="02020802030000000404" pitchFamily="18" charset="0"/>
              </a:rPr>
              <a:t>Abstract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A8FFF05-7729-4D05-983F-6F58701A5B70}"/>
              </a:ext>
            </a:extLst>
          </p:cNvPr>
          <p:cNvSpPr txBox="1"/>
          <p:nvPr/>
        </p:nvSpPr>
        <p:spPr>
          <a:xfrm>
            <a:off x="3657600" y="1247471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8500" b="1" dirty="0">
                <a:solidFill>
                  <a:schemeClr val="tx1"/>
                </a:solidFill>
                <a:latin typeface="Quattrocento" panose="02020802030000000404" pitchFamily="18" charset="0"/>
              </a:rPr>
              <a:t>Scientific Poster Template</a:t>
            </a:r>
          </a:p>
          <a:p>
            <a:pPr algn="ctr" defTabSz="3761086">
              <a:spcBef>
                <a:spcPct val="20000"/>
              </a:spcBef>
              <a:defRPr/>
            </a:pPr>
            <a:r>
              <a:rPr lang="en-US" sz="8500" b="1" dirty="0">
                <a:solidFill>
                  <a:schemeClr val="tx1"/>
                </a:solidFill>
                <a:latin typeface="Quattrocento" panose="02020802030000000404" pitchFamily="18" charset="0"/>
              </a:rPr>
              <a:t>Enter A Title And Add Logos To Your Poster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A3DA81-3205-421F-9DA5-CDD43B4A3FAF}"/>
              </a:ext>
            </a:extLst>
          </p:cNvPr>
          <p:cNvSpPr txBox="1"/>
          <p:nvPr/>
        </p:nvSpPr>
        <p:spPr>
          <a:xfrm>
            <a:off x="3657600" y="4449002"/>
            <a:ext cx="36576000" cy="189590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5600">
                <a:solidFill>
                  <a:schemeClr val="tx1"/>
                </a:solidFill>
                <a:latin typeface="Quattrocento Sans" panose="020B0502050000020003" pitchFamily="34" charset="0"/>
                <a:cs typeface="Arial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5600">
                <a:solidFill>
                  <a:schemeClr val="tx1"/>
                </a:solidFill>
                <a:latin typeface="Quattrocento Sans" panose="020B0502050000020003" pitchFamily="34" charset="0"/>
                <a:cs typeface="Arial" pitchFamily="34" charset="0"/>
              </a:rPr>
              <a:t>Include University or Department Names if Needed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7E552C-1772-4823-85F9-F890B5C38EB1}"/>
              </a:ext>
            </a:extLst>
          </p:cNvPr>
          <p:cNvSpPr/>
          <p:nvPr/>
        </p:nvSpPr>
        <p:spPr>
          <a:xfrm flipH="1">
            <a:off x="8194" y="0"/>
            <a:ext cx="706074" cy="32918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AF109D-AB76-405F-9BEE-186938958B9E}"/>
              </a:ext>
            </a:extLst>
          </p:cNvPr>
          <p:cNvSpPr/>
          <p:nvPr/>
        </p:nvSpPr>
        <p:spPr>
          <a:xfrm>
            <a:off x="42456081" y="0"/>
            <a:ext cx="1426926" cy="329184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6D42AE85-C5FE-45D6-87D7-226C5375E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6429" y="8431700"/>
            <a:ext cx="91440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Quattrocento Sans" panose="020B0502050000020003" pitchFamily="34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971C1DFB-15E8-4014-9132-6DF5B858E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6429" y="7313729"/>
            <a:ext cx="9144000" cy="914400"/>
          </a:xfrm>
          <a:prstGeom prst="rect">
            <a:avLst/>
          </a:prstGeom>
          <a:solidFill>
            <a:schemeClr val="accent5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Quattrocento" panose="02020802030000000404" pitchFamily="18" charset="0"/>
              </a:rPr>
              <a:t>Methodology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737733CA-EFF1-43A7-BD17-8F6B7A5E3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6730" y="8431700"/>
            <a:ext cx="91440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Quattrocento Sans" panose="020B0502050000020003" pitchFamily="34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263B9E9C-5305-43DF-8CF4-3D140713A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6730" y="7313729"/>
            <a:ext cx="9144000" cy="914400"/>
          </a:xfrm>
          <a:prstGeom prst="rect">
            <a:avLst/>
          </a:prstGeom>
          <a:solidFill>
            <a:schemeClr val="accent5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Quattrocento" panose="02020802030000000404" pitchFamily="18" charset="0"/>
              </a:rPr>
              <a:t>Results</a:t>
            </a: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1495B5BA-C32A-473A-84FA-279E28D0B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7032" y="8431700"/>
            <a:ext cx="91440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Quattrocento Sans" panose="020B0502050000020003" pitchFamily="34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9412E71C-1B47-4512-BD1D-03CC3DCFB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7032" y="7313729"/>
            <a:ext cx="9144000" cy="914400"/>
          </a:xfrm>
          <a:prstGeom prst="rect">
            <a:avLst/>
          </a:prstGeom>
          <a:solidFill>
            <a:schemeClr val="accent5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Quattrocento" panose="02020802030000000404" pitchFamily="18" charset="0"/>
              </a:rPr>
              <a:t>Conclusion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923EC24E-6100-436E-B49D-585F98CCD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7032" y="26898600"/>
            <a:ext cx="9144000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Quattrocento Sans" panose="020B0502050000020003" pitchFamily="34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4D700BB5-24A3-4FED-BA73-E8F14C76E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7032" y="25825317"/>
            <a:ext cx="9144000" cy="914400"/>
          </a:xfrm>
          <a:prstGeom prst="rect">
            <a:avLst/>
          </a:prstGeom>
          <a:solidFill>
            <a:schemeClr val="accent5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Quattrocento" panose="02020802030000000404" pitchFamily="18" charset="0"/>
              </a:rPr>
              <a:t>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1953978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5B00C5952C41408770DCEA0B7C111C" ma:contentTypeVersion="14" ma:contentTypeDescription="Create a new document." ma:contentTypeScope="" ma:versionID="0a6dc969b14b3b9a7886dd557af90134">
  <xsd:schema xmlns:xsd="http://www.w3.org/2001/XMLSchema" xmlns:xs="http://www.w3.org/2001/XMLSchema" xmlns:p="http://schemas.microsoft.com/office/2006/metadata/properties" xmlns:ns3="1faa63a0-9110-49cb-b63e-adf8dd014b59" xmlns:ns4="7f840e71-8241-48ae-b635-72895e62b573" targetNamespace="http://schemas.microsoft.com/office/2006/metadata/properties" ma:root="true" ma:fieldsID="63c7dd1394f4250e98d1be2178bf33e5" ns3:_="" ns4:_="">
    <xsd:import namespace="1faa63a0-9110-49cb-b63e-adf8dd014b59"/>
    <xsd:import namespace="7f840e71-8241-48ae-b635-72895e62b5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aa63a0-9110-49cb-b63e-adf8dd014b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840e71-8241-48ae-b635-72895e62b5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11D4FF-8A53-4AB4-9FD5-E2F4DC12C8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9A270C-1895-4120-844B-46711CCA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aa63a0-9110-49cb-b63e-adf8dd014b59"/>
    <ds:schemaRef ds:uri="7f840e71-8241-48ae-b635-72895e62b5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ACED70-81C4-4516-A105-E17849730F6C}">
  <ds:schemaRefs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1faa63a0-9110-49cb-b63e-adf8dd014b59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7f840e71-8241-48ae-b635-72895e62b57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681</Words>
  <Application>Microsoft Macintosh PowerPoint</Application>
  <PresentationFormat>Custom</PresentationFormat>
  <Paragraphs>112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5" baseType="lpstr">
      <vt:lpstr>Amaranth</vt:lpstr>
      <vt:lpstr>Arial</vt:lpstr>
      <vt:lpstr>Calibri</vt:lpstr>
      <vt:lpstr>Calibri Light</vt:lpstr>
      <vt:lpstr>Domine</vt:lpstr>
      <vt:lpstr>Libre Baskerville</vt:lpstr>
      <vt:lpstr>Lucida Grande</vt:lpstr>
      <vt:lpstr>Montserrat</vt:lpstr>
      <vt:lpstr>Montserrat Extra Bold</vt:lpstr>
      <vt:lpstr>Montserrat Light</vt:lpstr>
      <vt:lpstr>Montserrat Semi Bold</vt:lpstr>
      <vt:lpstr>Nunito</vt:lpstr>
      <vt:lpstr>Nunito Black</vt:lpstr>
      <vt:lpstr>Open Sans</vt:lpstr>
      <vt:lpstr>Quattrocento</vt:lpstr>
      <vt:lpstr>Quattrocento Sans</vt:lpstr>
      <vt:lpstr>Titillium Web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Northeast Texas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Fulgham</dc:creator>
  <cp:lastModifiedBy>Mott, Melody</cp:lastModifiedBy>
  <cp:revision>12</cp:revision>
  <dcterms:created xsi:type="dcterms:W3CDTF">2018-11-12T16:02:29Z</dcterms:created>
  <dcterms:modified xsi:type="dcterms:W3CDTF">2024-08-16T21:28:13Z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0x010100255B00C5952C41408770DCEA0B7C111C</vt:lpwstr>
  </property>
</Properties>
</file>